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45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FC5F4-79DE-4ADB-996B-C79DF4292074}" type="datetimeFigureOut">
              <a:rPr lang="ru-RU" smtClean="0"/>
              <a:t>14.12.2021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6A918-AFF4-4D12-BC0A-9264BDFCFF3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FC5F4-79DE-4ADB-996B-C79DF4292074}" type="datetimeFigureOut">
              <a:rPr lang="ru-RU" smtClean="0"/>
              <a:t>14.12.2021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6A918-AFF4-4D12-BC0A-9264BDFCFF3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FC5F4-79DE-4ADB-996B-C79DF4292074}" type="datetimeFigureOut">
              <a:rPr lang="ru-RU" smtClean="0"/>
              <a:t>14.12.2021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6A918-AFF4-4D12-BC0A-9264BDFCFF3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FC5F4-79DE-4ADB-996B-C79DF4292074}" type="datetimeFigureOut">
              <a:rPr lang="ru-RU" smtClean="0"/>
              <a:t>14.12.2021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6A918-AFF4-4D12-BC0A-9264BDFCFF3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FC5F4-79DE-4ADB-996B-C79DF4292074}" type="datetimeFigureOut">
              <a:rPr lang="ru-RU" smtClean="0"/>
              <a:t>14.12.2021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6A918-AFF4-4D12-BC0A-9264BDFCFF3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FC5F4-79DE-4ADB-996B-C79DF4292074}" type="datetimeFigureOut">
              <a:rPr lang="ru-RU" smtClean="0"/>
              <a:t>14.12.2021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6A918-AFF4-4D12-BC0A-9264BDFCFF3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FC5F4-79DE-4ADB-996B-C79DF4292074}" type="datetimeFigureOut">
              <a:rPr lang="ru-RU" smtClean="0"/>
              <a:t>14.12.2021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6A918-AFF4-4D12-BC0A-9264BDFCFF3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FC5F4-79DE-4ADB-996B-C79DF4292074}" type="datetimeFigureOut">
              <a:rPr lang="ru-RU" smtClean="0"/>
              <a:t>14.12.2021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6A918-AFF4-4D12-BC0A-9264BDFCFF3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FC5F4-79DE-4ADB-996B-C79DF4292074}" type="datetimeFigureOut">
              <a:rPr lang="ru-RU" smtClean="0"/>
              <a:t>14.12.2021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6A918-AFF4-4D12-BC0A-9264BDFCFF3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FC5F4-79DE-4ADB-996B-C79DF4292074}" type="datetimeFigureOut">
              <a:rPr lang="ru-RU" smtClean="0"/>
              <a:t>14.12.2021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6A918-AFF4-4D12-BC0A-9264BDFCFF3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FC5F4-79DE-4ADB-996B-C79DF4292074}" type="datetimeFigureOut">
              <a:rPr lang="ru-RU" smtClean="0"/>
              <a:t>14.12.2021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6A918-AFF4-4D12-BC0A-9264BDFCFF3E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FC5F4-79DE-4ADB-996B-C79DF4292074}" type="datetimeFigureOut">
              <a:rPr lang="ru-RU" smtClean="0"/>
              <a:t>14.12.2021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D6A918-AFF4-4D12-BC0A-9264BDFCFF3E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908720"/>
            <a:ext cx="7486600" cy="1470025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Представление математических объектов в различных системах</a:t>
            </a:r>
            <a:endParaRPr lang="ru-RU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724128" y="5877272"/>
            <a:ext cx="3272408" cy="838944"/>
          </a:xfrm>
        </p:spPr>
        <p:txBody>
          <a:bodyPr>
            <a:normAutofit/>
          </a:bodyPr>
          <a:lstStyle/>
          <a:p>
            <a:pPr algn="r"/>
            <a:r>
              <a:rPr lang="ru-RU" sz="2000" dirty="0" smtClean="0"/>
              <a:t>Презентацию выполнил</a:t>
            </a:r>
            <a:r>
              <a:rPr lang="en-US" sz="2000" dirty="0" smtClean="0"/>
              <a:t>:</a:t>
            </a:r>
          </a:p>
          <a:p>
            <a:pPr algn="r"/>
            <a:r>
              <a:rPr lang="ru-RU" sz="2000" dirty="0" err="1" smtClean="0"/>
              <a:t>Стецук</a:t>
            </a:r>
            <a:r>
              <a:rPr lang="ru-RU" sz="2000" dirty="0" smtClean="0"/>
              <a:t> Максим</a:t>
            </a:r>
            <a:endParaRPr lang="ru-RU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Представление массивов и матриц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9512" y="1916832"/>
            <a:ext cx="874021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 стандартной математике массив является список элементов, а матрица представляет из себя таблицу размера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на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, заполненную числами(элементами), каждое из которых находится на пересечении строки и столбца. В программировании и в системах компьютерной алгебры, матрицы являются многомерными массивами, а в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Microsoft Excel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, также как и в обычной математике, являются таблицами, ограниченными границами ячеек.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Представление массивов в языках программирования.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1988840"/>
            <a:ext cx="67129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Задание массива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рассмотрена вариант ввода с клавиатуры)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4221088"/>
            <a:ext cx="26441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Обращение к массиву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420888"/>
            <a:ext cx="3749675" cy="173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4725144"/>
            <a:ext cx="3312368" cy="499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Представление матриц в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Microsoft Excel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2276872"/>
            <a:ext cx="8745736" cy="27085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Представление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массивов и матриц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 в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Maxima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Scilab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1700808"/>
            <a:ext cx="937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Maxima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6588224" y="1700808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Scilab</a:t>
            </a:r>
            <a:endParaRPr lang="ru-RU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2132856"/>
            <a:ext cx="2225675" cy="2462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23728" y="2132856"/>
            <a:ext cx="2809147" cy="3593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36096" y="2132856"/>
            <a:ext cx="2993329" cy="4319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Представление переменных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9512" y="1916832"/>
            <a:ext cx="87402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 стандартной математике мы не можем обращаться к переменным, нам необходимо каждый раз самим брать её значение и подставлять в выражение или функцию, а в системах компьютерной алгебры или таблицах мы можем свободно обращаться к переменной, используя для этого её имя.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Представление переменных в языках программирования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7544" y="1844823"/>
            <a:ext cx="18128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Задаётся тип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276871"/>
            <a:ext cx="2751184" cy="316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467544" y="2636911"/>
            <a:ext cx="32569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Присваивается значение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3140968"/>
            <a:ext cx="5569299" cy="158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Представление переменных в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Microsoft Excel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204864"/>
            <a:ext cx="7488832" cy="268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755576" y="1700808"/>
            <a:ext cx="61329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Выбирается ячейка и заполняется нужным значением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Представление переменных в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Maxima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Scilab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2420888"/>
            <a:ext cx="2808312" cy="3337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1907704" y="2060848"/>
            <a:ext cx="937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Maxima</a:t>
            </a:r>
            <a:endParaRPr lang="ru-RU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53055" y="2276872"/>
            <a:ext cx="2227257" cy="3647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796136" y="1916832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Scilab</a:t>
            </a: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/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Представление функций 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9512" y="1916832"/>
            <a:ext cx="87402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В стандартной математике мы не можем обращаться к функции как в компьютерных системах. А в системах компьютерной алгебры или в таблицах мы можем обращаться как к стандартным функциям, так и к функциям, которые задаём сами.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Представление функций в языках программирования.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2420888"/>
            <a:ext cx="6548306" cy="1008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179512" y="1988840"/>
            <a:ext cx="93898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Задание функции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а также применение стандартной тригонометрической функции)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3645024"/>
            <a:ext cx="47513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Обращение к пользовательской функции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ru-RU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552" y="4149080"/>
            <a:ext cx="1972180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Представление функций в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Microsoft Excel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688" y="1556792"/>
            <a:ext cx="5760640" cy="4912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Представление функций в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Maxima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Scilab</a:t>
            </a:r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1988840"/>
            <a:ext cx="2407521" cy="4612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0891" y="2132856"/>
            <a:ext cx="3237493" cy="4437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259632" y="1700808"/>
            <a:ext cx="937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Maxima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932040" y="1700808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Scilab</a:t>
            </a:r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268</Words>
  <Application>Microsoft Office PowerPoint</Application>
  <PresentationFormat>Экран (4:3)</PresentationFormat>
  <Paragraphs>31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Тема Office</vt:lpstr>
      <vt:lpstr>Представление математических объектов в различных системах</vt:lpstr>
      <vt:lpstr>Представление переменных</vt:lpstr>
      <vt:lpstr>Представление переменных в языках программирования</vt:lpstr>
      <vt:lpstr>Представление переменных в Microsoft Excel</vt:lpstr>
      <vt:lpstr>Представление переменных в Maxima и Scilab</vt:lpstr>
      <vt:lpstr>Представление функций </vt:lpstr>
      <vt:lpstr>Представление функций в языках программирования.</vt:lpstr>
      <vt:lpstr>Представление функций в Microsoft Excel</vt:lpstr>
      <vt:lpstr>Представление функций в Maxima и Scilab</vt:lpstr>
      <vt:lpstr>Представление массивов и матриц</vt:lpstr>
      <vt:lpstr>Представление массивов в языках программирования.</vt:lpstr>
      <vt:lpstr>Представление матриц в Microsoft Excel</vt:lpstr>
      <vt:lpstr>Представление массивов и матриц в Maxima и Scilab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Представление математических объектов в различных системах</dc:title>
  <dc:creator>Asus TUF</dc:creator>
  <cp:lastModifiedBy>Asus TUF</cp:lastModifiedBy>
  <cp:revision>11</cp:revision>
  <dcterms:created xsi:type="dcterms:W3CDTF">2021-12-14T08:30:19Z</dcterms:created>
  <dcterms:modified xsi:type="dcterms:W3CDTF">2021-12-14T09:21:17Z</dcterms:modified>
</cp:coreProperties>
</file>