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C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94617" autoAdjust="0"/>
  </p:normalViewPr>
  <p:slideViewPr>
    <p:cSldViewPr>
      <p:cViewPr>
        <p:scale>
          <a:sx n="100" d="100"/>
          <a:sy n="100" d="100"/>
        </p:scale>
        <p:origin x="-725" y="7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3"/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 оказания услуг</c:v>
                </c:pt>
              </c:strCache>
            </c:strRef>
          </c:tx>
          <c:dLbls>
            <c:dLblPos val="ctr"/>
            <c:showVal val="1"/>
            <c:showLeaderLines val="1"/>
          </c:dLbls>
          <c:cat>
            <c:strRef>
              <c:f>Лист1!$A$2:$A$4</c:f>
              <c:strCache>
                <c:ptCount val="3"/>
                <c:pt idx="0">
                  <c:v>Мониторинг</c:v>
                </c:pt>
                <c:pt idx="1">
                  <c:v>Лекции</c:v>
                </c:pt>
                <c:pt idx="2">
                  <c:v>Обучение</c:v>
                </c:pt>
              </c:strCache>
            </c:strRef>
          </c:cat>
          <c:val>
            <c:numRef>
              <c:f>Лист1!$B$2:$B$4</c:f>
              <c:numCache>
                <c:formatCode>0.00%</c:formatCode>
                <c:ptCount val="3"/>
                <c:pt idx="0">
                  <c:v>0.2</c:v>
                </c:pt>
                <c:pt idx="1">
                  <c:v>0.45</c:v>
                </c:pt>
                <c:pt idx="2">
                  <c:v>0.35000000000000009</c:v>
                </c:pt>
              </c:numCache>
            </c:numRef>
          </c:val>
        </c:ser>
        <c:firstSliceAng val="0"/>
      </c:pieChart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D39B7-52A7-4DA1-87D7-298B0B93425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77763DE2-4966-4B9B-BD4A-42EE208274A7}">
      <dgm:prSet phldrT="[Текст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ru-RU" sz="2000" dirty="0" smtClean="0"/>
            <a:t>Директор</a:t>
          </a:r>
          <a:endParaRPr lang="ru-RU" sz="2000" dirty="0"/>
        </a:p>
      </dgm:t>
    </dgm:pt>
    <dgm:pt modelId="{80717CCC-9255-4690-9F19-EEF310FDB5FA}" type="parTrans" cxnId="{6CCC82AF-2A3D-4C35-BBDB-56EEFE889F30}">
      <dgm:prSet/>
      <dgm:spPr/>
      <dgm:t>
        <a:bodyPr/>
        <a:lstStyle/>
        <a:p>
          <a:endParaRPr lang="ru-RU"/>
        </a:p>
      </dgm:t>
    </dgm:pt>
    <dgm:pt modelId="{7C3D9F26-6D3A-4E38-B9B9-9D8FC3CC7BDB}" type="sibTrans" cxnId="{6CCC82AF-2A3D-4C35-BBDB-56EEFE889F30}">
      <dgm:prSet/>
      <dgm:spPr/>
      <dgm:t>
        <a:bodyPr/>
        <a:lstStyle/>
        <a:p>
          <a:endParaRPr lang="ru-RU"/>
        </a:p>
      </dgm:t>
    </dgm:pt>
    <dgm:pt modelId="{91B6A9F5-261B-41B7-A189-E06B9A296578}">
      <dgm:prSet phldrT="[Текст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sz="2000" dirty="0" smtClean="0"/>
            <a:t>Ответственные за направление</a:t>
          </a:r>
          <a:endParaRPr lang="ru-RU" sz="2000" dirty="0"/>
        </a:p>
      </dgm:t>
    </dgm:pt>
    <dgm:pt modelId="{AECAE7A4-D32E-4739-94E1-DB62812FBBD4}" type="parTrans" cxnId="{5A39799F-3CB0-4EE1-9A8E-8B3E7D57A9C9}">
      <dgm:prSet/>
      <dgm:spPr/>
      <dgm:t>
        <a:bodyPr/>
        <a:lstStyle/>
        <a:p>
          <a:endParaRPr lang="ru-RU"/>
        </a:p>
      </dgm:t>
    </dgm:pt>
    <dgm:pt modelId="{A6043E9D-3F94-41A8-9766-05FB8800B57C}" type="sibTrans" cxnId="{5A39799F-3CB0-4EE1-9A8E-8B3E7D57A9C9}">
      <dgm:prSet/>
      <dgm:spPr/>
      <dgm:t>
        <a:bodyPr/>
        <a:lstStyle/>
        <a:p>
          <a:endParaRPr lang="ru-RU"/>
        </a:p>
      </dgm:t>
    </dgm:pt>
    <dgm:pt modelId="{1E55B98A-CB77-4919-9AFB-94F808CDD0A5}">
      <dgm:prSet phldrT="[Текст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ru-RU" sz="2000" dirty="0" smtClean="0"/>
            <a:t>Специалисты по обучению и мониторингу</a:t>
          </a:r>
          <a:endParaRPr lang="ru-RU" sz="2000" dirty="0"/>
        </a:p>
      </dgm:t>
    </dgm:pt>
    <dgm:pt modelId="{C429B517-BCBE-4DC2-A0D1-29F953E7AF82}" type="parTrans" cxnId="{2881F5DC-25BD-4978-BE75-3F7409F1190D}">
      <dgm:prSet/>
      <dgm:spPr/>
      <dgm:t>
        <a:bodyPr/>
        <a:lstStyle/>
        <a:p>
          <a:endParaRPr lang="ru-RU"/>
        </a:p>
      </dgm:t>
    </dgm:pt>
    <dgm:pt modelId="{DB104120-D095-421F-8C66-EE60AF937FBA}" type="sibTrans" cxnId="{2881F5DC-25BD-4978-BE75-3F7409F1190D}">
      <dgm:prSet/>
      <dgm:spPr/>
      <dgm:t>
        <a:bodyPr/>
        <a:lstStyle/>
        <a:p>
          <a:endParaRPr lang="ru-RU"/>
        </a:p>
      </dgm:t>
    </dgm:pt>
    <dgm:pt modelId="{0B188A24-9C65-4623-811E-463E815F0938}" type="pres">
      <dgm:prSet presAssocID="{E4ED39B7-52A7-4DA1-87D7-298B0B93425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55AB8CB-5642-4D47-8119-A2314C1FE7BA}" type="pres">
      <dgm:prSet presAssocID="{E4ED39B7-52A7-4DA1-87D7-298B0B934252}" presName="dummyMaxCanvas" presStyleCnt="0">
        <dgm:presLayoutVars/>
      </dgm:prSet>
      <dgm:spPr/>
    </dgm:pt>
    <dgm:pt modelId="{8BA54C72-7ED7-4A2C-B306-58F20D2C18B5}" type="pres">
      <dgm:prSet presAssocID="{E4ED39B7-52A7-4DA1-87D7-298B0B934252}" presName="ThreeNodes_1" presStyleLbl="node1" presStyleIdx="0" presStyleCnt="3" custLinFactNeighborX="-44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31C5C2-DDD8-4568-AC14-BD26F9AAA9D7}" type="pres">
      <dgm:prSet presAssocID="{E4ED39B7-52A7-4DA1-87D7-298B0B93425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569919-B04B-4935-9BF6-1546C84AACDC}" type="pres">
      <dgm:prSet presAssocID="{E4ED39B7-52A7-4DA1-87D7-298B0B93425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16AC5C-FEF3-41AE-9276-C276C28C971E}" type="pres">
      <dgm:prSet presAssocID="{E4ED39B7-52A7-4DA1-87D7-298B0B93425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02F4B6-37D9-4637-B114-CDA5BAF3B4E2}" type="pres">
      <dgm:prSet presAssocID="{E4ED39B7-52A7-4DA1-87D7-298B0B93425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D6477D-9F24-4AA3-BC83-018488A6681E}" type="pres">
      <dgm:prSet presAssocID="{E4ED39B7-52A7-4DA1-87D7-298B0B93425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42D1C4-92F5-4164-9E16-472CE1529B24}" type="pres">
      <dgm:prSet presAssocID="{E4ED39B7-52A7-4DA1-87D7-298B0B93425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8C8F90-1AEF-4788-B41A-08785971302D}" type="pres">
      <dgm:prSet presAssocID="{E4ED39B7-52A7-4DA1-87D7-298B0B93425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131B7F0-B723-4B7A-B570-F32FAB5ACA36}" type="presOf" srcId="{E4ED39B7-52A7-4DA1-87D7-298B0B934252}" destId="{0B188A24-9C65-4623-811E-463E815F0938}" srcOrd="0" destOrd="0" presId="urn:microsoft.com/office/officeart/2005/8/layout/vProcess5"/>
    <dgm:cxn modelId="{95A47135-37F8-4B50-B2C9-36B9970C138A}" type="presOf" srcId="{91B6A9F5-261B-41B7-A189-E06B9A296578}" destId="{4942D1C4-92F5-4164-9E16-472CE1529B24}" srcOrd="1" destOrd="0" presId="urn:microsoft.com/office/officeart/2005/8/layout/vProcess5"/>
    <dgm:cxn modelId="{6CCC82AF-2A3D-4C35-BBDB-56EEFE889F30}" srcId="{E4ED39B7-52A7-4DA1-87D7-298B0B934252}" destId="{77763DE2-4966-4B9B-BD4A-42EE208274A7}" srcOrd="0" destOrd="0" parTransId="{80717CCC-9255-4690-9F19-EEF310FDB5FA}" sibTransId="{7C3D9F26-6D3A-4E38-B9B9-9D8FC3CC7BDB}"/>
    <dgm:cxn modelId="{0902CAAC-9222-4E84-86E8-A9914C2E74FA}" type="presOf" srcId="{1E55B98A-CB77-4919-9AFB-94F808CDD0A5}" destId="{CE569919-B04B-4935-9BF6-1546C84AACDC}" srcOrd="0" destOrd="0" presId="urn:microsoft.com/office/officeart/2005/8/layout/vProcess5"/>
    <dgm:cxn modelId="{B9A1DD1E-4D53-4851-965F-400D1A75AAFC}" type="presOf" srcId="{7C3D9F26-6D3A-4E38-B9B9-9D8FC3CC7BDB}" destId="{7216AC5C-FEF3-41AE-9276-C276C28C971E}" srcOrd="0" destOrd="0" presId="urn:microsoft.com/office/officeart/2005/8/layout/vProcess5"/>
    <dgm:cxn modelId="{B1D560F9-AB25-49CA-A468-947EB08606CC}" type="presOf" srcId="{1E55B98A-CB77-4919-9AFB-94F808CDD0A5}" destId="{368C8F90-1AEF-4788-B41A-08785971302D}" srcOrd="1" destOrd="0" presId="urn:microsoft.com/office/officeart/2005/8/layout/vProcess5"/>
    <dgm:cxn modelId="{5A39799F-3CB0-4EE1-9A8E-8B3E7D57A9C9}" srcId="{E4ED39B7-52A7-4DA1-87D7-298B0B934252}" destId="{91B6A9F5-261B-41B7-A189-E06B9A296578}" srcOrd="1" destOrd="0" parTransId="{AECAE7A4-D32E-4739-94E1-DB62812FBBD4}" sibTransId="{A6043E9D-3F94-41A8-9766-05FB8800B57C}"/>
    <dgm:cxn modelId="{B64A9582-0DE4-430E-B0BA-A6C083A06EF4}" type="presOf" srcId="{91B6A9F5-261B-41B7-A189-E06B9A296578}" destId="{0531C5C2-DDD8-4568-AC14-BD26F9AAA9D7}" srcOrd="0" destOrd="0" presId="urn:microsoft.com/office/officeart/2005/8/layout/vProcess5"/>
    <dgm:cxn modelId="{F518DAAA-423B-4E59-A8DC-A0711DBDDF44}" type="presOf" srcId="{A6043E9D-3F94-41A8-9766-05FB8800B57C}" destId="{4F02F4B6-37D9-4637-B114-CDA5BAF3B4E2}" srcOrd="0" destOrd="0" presId="urn:microsoft.com/office/officeart/2005/8/layout/vProcess5"/>
    <dgm:cxn modelId="{535711A5-A1F4-4A9B-9BB1-69223230B54E}" type="presOf" srcId="{77763DE2-4966-4B9B-BD4A-42EE208274A7}" destId="{C3D6477D-9F24-4AA3-BC83-018488A6681E}" srcOrd="1" destOrd="0" presId="urn:microsoft.com/office/officeart/2005/8/layout/vProcess5"/>
    <dgm:cxn modelId="{F822FB28-CBB2-4719-8685-6B5C386099F9}" type="presOf" srcId="{77763DE2-4966-4B9B-BD4A-42EE208274A7}" destId="{8BA54C72-7ED7-4A2C-B306-58F20D2C18B5}" srcOrd="0" destOrd="0" presId="urn:microsoft.com/office/officeart/2005/8/layout/vProcess5"/>
    <dgm:cxn modelId="{2881F5DC-25BD-4978-BE75-3F7409F1190D}" srcId="{E4ED39B7-52A7-4DA1-87D7-298B0B934252}" destId="{1E55B98A-CB77-4919-9AFB-94F808CDD0A5}" srcOrd="2" destOrd="0" parTransId="{C429B517-BCBE-4DC2-A0D1-29F953E7AF82}" sibTransId="{DB104120-D095-421F-8C66-EE60AF937FBA}"/>
    <dgm:cxn modelId="{9FF4B69A-F118-4882-91FB-5E1B41502AC2}" type="presParOf" srcId="{0B188A24-9C65-4623-811E-463E815F0938}" destId="{F55AB8CB-5642-4D47-8119-A2314C1FE7BA}" srcOrd="0" destOrd="0" presId="urn:microsoft.com/office/officeart/2005/8/layout/vProcess5"/>
    <dgm:cxn modelId="{3AD65331-4E36-4768-927B-5804EA999E5D}" type="presParOf" srcId="{0B188A24-9C65-4623-811E-463E815F0938}" destId="{8BA54C72-7ED7-4A2C-B306-58F20D2C18B5}" srcOrd="1" destOrd="0" presId="urn:microsoft.com/office/officeart/2005/8/layout/vProcess5"/>
    <dgm:cxn modelId="{372A02F9-F486-464B-8EA1-71048849A586}" type="presParOf" srcId="{0B188A24-9C65-4623-811E-463E815F0938}" destId="{0531C5C2-DDD8-4568-AC14-BD26F9AAA9D7}" srcOrd="2" destOrd="0" presId="urn:microsoft.com/office/officeart/2005/8/layout/vProcess5"/>
    <dgm:cxn modelId="{85CF6AA6-7DEF-422A-B495-B98513B0F744}" type="presParOf" srcId="{0B188A24-9C65-4623-811E-463E815F0938}" destId="{CE569919-B04B-4935-9BF6-1546C84AACDC}" srcOrd="3" destOrd="0" presId="urn:microsoft.com/office/officeart/2005/8/layout/vProcess5"/>
    <dgm:cxn modelId="{F4E463DA-877C-4BE3-9816-302881C7F497}" type="presParOf" srcId="{0B188A24-9C65-4623-811E-463E815F0938}" destId="{7216AC5C-FEF3-41AE-9276-C276C28C971E}" srcOrd="4" destOrd="0" presId="urn:microsoft.com/office/officeart/2005/8/layout/vProcess5"/>
    <dgm:cxn modelId="{52A612C5-0AA6-4F9C-8513-1D812AF02CC2}" type="presParOf" srcId="{0B188A24-9C65-4623-811E-463E815F0938}" destId="{4F02F4B6-37D9-4637-B114-CDA5BAF3B4E2}" srcOrd="5" destOrd="0" presId="urn:microsoft.com/office/officeart/2005/8/layout/vProcess5"/>
    <dgm:cxn modelId="{EC130823-9A72-45D4-A7F4-7C25249768B2}" type="presParOf" srcId="{0B188A24-9C65-4623-811E-463E815F0938}" destId="{C3D6477D-9F24-4AA3-BC83-018488A6681E}" srcOrd="6" destOrd="0" presId="urn:microsoft.com/office/officeart/2005/8/layout/vProcess5"/>
    <dgm:cxn modelId="{D2CD362A-F571-491D-926B-5D9AD5FD0E0B}" type="presParOf" srcId="{0B188A24-9C65-4623-811E-463E815F0938}" destId="{4942D1C4-92F5-4164-9E16-472CE1529B24}" srcOrd="7" destOrd="0" presId="urn:microsoft.com/office/officeart/2005/8/layout/vProcess5"/>
    <dgm:cxn modelId="{3D29F876-7E09-46C9-916B-CE26CEB7DA50}" type="presParOf" srcId="{0B188A24-9C65-4623-811E-463E815F0938}" destId="{368C8F90-1AEF-4788-B41A-08785971302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A54C72-7ED7-4A2C-B306-58F20D2C18B5}">
      <dsp:nvSpPr>
        <dsp:cNvPr id="0" name=""/>
        <dsp:cNvSpPr/>
      </dsp:nvSpPr>
      <dsp:spPr>
        <a:xfrm>
          <a:off x="0" y="0"/>
          <a:ext cx="3243834" cy="114488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Директор</a:t>
          </a:r>
          <a:endParaRPr lang="ru-RU" sz="2000" kern="1200" dirty="0"/>
        </a:p>
      </dsp:txBody>
      <dsp:txXfrm>
        <a:off x="0" y="0"/>
        <a:ext cx="2075481" cy="1144882"/>
      </dsp:txXfrm>
    </dsp:sp>
    <dsp:sp modelId="{0531C5C2-DDD8-4568-AC14-BD26F9AAA9D7}">
      <dsp:nvSpPr>
        <dsp:cNvPr id="0" name=""/>
        <dsp:cNvSpPr/>
      </dsp:nvSpPr>
      <dsp:spPr>
        <a:xfrm>
          <a:off x="286220" y="1335696"/>
          <a:ext cx="3243834" cy="114488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Ответственные за направление</a:t>
          </a:r>
          <a:endParaRPr lang="ru-RU" sz="2000" kern="1200" dirty="0"/>
        </a:p>
      </dsp:txBody>
      <dsp:txXfrm>
        <a:off x="286220" y="1335696"/>
        <a:ext cx="2213440" cy="1144882"/>
      </dsp:txXfrm>
    </dsp:sp>
    <dsp:sp modelId="{CE569919-B04B-4935-9BF6-1546C84AACDC}">
      <dsp:nvSpPr>
        <dsp:cNvPr id="0" name=""/>
        <dsp:cNvSpPr/>
      </dsp:nvSpPr>
      <dsp:spPr>
        <a:xfrm>
          <a:off x="572441" y="2671393"/>
          <a:ext cx="3243834" cy="114488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Специалисты по обучению и мониторингу</a:t>
          </a:r>
          <a:endParaRPr lang="ru-RU" sz="2000" kern="1200" dirty="0"/>
        </a:p>
      </dsp:txBody>
      <dsp:txXfrm>
        <a:off x="572441" y="2671393"/>
        <a:ext cx="2213440" cy="1144882"/>
      </dsp:txXfrm>
    </dsp:sp>
    <dsp:sp modelId="{7216AC5C-FEF3-41AE-9276-C276C28C971E}">
      <dsp:nvSpPr>
        <dsp:cNvPr id="0" name=""/>
        <dsp:cNvSpPr/>
      </dsp:nvSpPr>
      <dsp:spPr>
        <a:xfrm>
          <a:off x="2499660" y="868202"/>
          <a:ext cx="744173" cy="7441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/>
        </a:p>
      </dsp:txBody>
      <dsp:txXfrm>
        <a:off x="2499660" y="868202"/>
        <a:ext cx="744173" cy="744173"/>
      </dsp:txXfrm>
    </dsp:sp>
    <dsp:sp modelId="{4F02F4B6-37D9-4637-B114-CDA5BAF3B4E2}">
      <dsp:nvSpPr>
        <dsp:cNvPr id="0" name=""/>
        <dsp:cNvSpPr/>
      </dsp:nvSpPr>
      <dsp:spPr>
        <a:xfrm>
          <a:off x="2785881" y="2196266"/>
          <a:ext cx="744173" cy="74417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/>
        </a:p>
      </dsp:txBody>
      <dsp:txXfrm>
        <a:off x="2785881" y="2196266"/>
        <a:ext cx="744173" cy="744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646F-A6C8-400C-9EFD-86D7AEE2CD81}" type="datetimeFigureOut">
              <a:rPr lang="ru-RU" smtClean="0"/>
              <a:pPr/>
              <a:t>28.11.2023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83F04-D129-4DB8-B72D-37093DB4887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260648"/>
            <a:ext cx="7772400" cy="86409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Consolas" pitchFamily="49" charset="0"/>
              </a:defRPr>
            </a:lvl1pPr>
          </a:lstStyle>
          <a:p>
            <a:r>
              <a:rPr lang="ru-RU" dirty="0" smtClean="0"/>
              <a:t>Название фирмы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1196752"/>
            <a:ext cx="7776864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  <a:latin typeface="Consolas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Некоторое высказывание </a:t>
            </a: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2555776" y="1844824"/>
            <a:ext cx="4176464" cy="3715826"/>
          </a:xfrm>
        </p:spPr>
        <p:txBody>
          <a:bodyPr/>
          <a:lstStyle>
            <a:lvl1pPr algn="ctr">
              <a:buNone/>
              <a:defRPr>
                <a:latin typeface="Consolas" pitchFamily="49" charset="0"/>
              </a:defRPr>
            </a:lvl1pPr>
          </a:lstStyle>
          <a:p>
            <a:r>
              <a:rPr lang="ru-RU" dirty="0" smtClean="0"/>
              <a:t>Логотип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6309320"/>
            <a:ext cx="4104456" cy="431800"/>
          </a:xfrm>
        </p:spPr>
        <p:txBody>
          <a:bodyPr>
            <a:noAutofit/>
          </a:bodyPr>
          <a:lstStyle>
            <a:lvl1pPr algn="r">
              <a:buNone/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defRPr>
            </a:lvl1pPr>
          </a:lstStyle>
          <a:p>
            <a:pPr lvl="0"/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(при необходимости)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67544" y="476672"/>
            <a:ext cx="8229600" cy="706090"/>
          </a:xfrm>
        </p:spPr>
        <p:txBody>
          <a:bodyPr>
            <a:noAutofit/>
          </a:bodyPr>
          <a:lstStyle>
            <a:lvl1pPr>
              <a:defRPr sz="2800" b="1" i="0" baseline="0"/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7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412776"/>
            <a:ext cx="8280400" cy="4680520"/>
          </a:xfrm>
        </p:spPr>
        <p:txBody>
          <a:bodyPr>
            <a:normAutofit/>
          </a:bodyPr>
          <a:lstStyle>
            <a:lvl1pPr algn="ctr">
              <a:buNone/>
              <a:defRPr sz="2400" i="1"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Основной текст</a:t>
            </a: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текст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67544" y="476672"/>
            <a:ext cx="8229600" cy="706090"/>
          </a:xfrm>
        </p:spPr>
        <p:txBody>
          <a:bodyPr>
            <a:noAutofit/>
          </a:bodyPr>
          <a:lstStyle>
            <a:lvl1pPr>
              <a:defRPr sz="2800" b="1" i="0" baseline="0"/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7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412776"/>
            <a:ext cx="4752528" cy="4680520"/>
          </a:xfrm>
        </p:spPr>
        <p:txBody>
          <a:bodyPr>
            <a:normAutofit/>
          </a:bodyPr>
          <a:lstStyle>
            <a:lvl1pPr algn="ctr">
              <a:buNone/>
              <a:defRPr sz="2400" i="1"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Основной текст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5436096" y="1412776"/>
            <a:ext cx="3312368" cy="34559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ru-RU" dirty="0" smtClean="0"/>
              <a:t>Изображение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5" hasCustomPrompt="1"/>
          </p:nvPr>
        </p:nvSpPr>
        <p:spPr>
          <a:xfrm>
            <a:off x="5436096" y="4869160"/>
            <a:ext cx="3312368" cy="359320"/>
          </a:xfrm>
        </p:spPr>
        <p:txBody>
          <a:bodyPr>
            <a:noAutofit/>
          </a:bodyPr>
          <a:lstStyle>
            <a:lvl1pPr algn="ctr">
              <a:buNone/>
              <a:defRPr sz="1600" baseline="0"/>
            </a:lvl1pPr>
          </a:lstStyle>
          <a:p>
            <a:pPr lvl="0"/>
            <a:r>
              <a:rPr lang="ru-RU" dirty="0" smtClean="0"/>
              <a:t>Подпись изображения</a:t>
            </a: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67544" y="476672"/>
            <a:ext cx="8229600" cy="706090"/>
          </a:xfrm>
        </p:spPr>
        <p:txBody>
          <a:bodyPr>
            <a:noAutofit/>
          </a:bodyPr>
          <a:lstStyle>
            <a:lvl1pPr>
              <a:defRPr sz="2800" b="1" i="0" baseline="0"/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7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412776"/>
            <a:ext cx="4068000" cy="4680520"/>
          </a:xfrm>
        </p:spPr>
        <p:txBody>
          <a:bodyPr>
            <a:normAutofit/>
          </a:bodyPr>
          <a:lstStyle>
            <a:lvl1pPr algn="ctr">
              <a:buNone/>
              <a:defRPr sz="2400" i="1"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Основной текст</a:t>
            </a:r>
            <a:endParaRPr lang="ru-RU" dirty="0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8" y="1412776"/>
            <a:ext cx="4068000" cy="4680520"/>
          </a:xfrm>
        </p:spPr>
        <p:txBody>
          <a:bodyPr>
            <a:normAutofit/>
          </a:bodyPr>
          <a:lstStyle>
            <a:lvl1pPr algn="ctr">
              <a:buNone/>
              <a:defRPr sz="2400" i="1"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Основной текст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л с содерж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>
            <a:lvl1pPr>
              <a:defRPr sz="3200" b="1" i="0"/>
            </a:lvl1pPr>
          </a:lstStyle>
          <a:p>
            <a:r>
              <a:rPr lang="ru-RU" dirty="0" smtClean="0"/>
              <a:t>Содержание, план выступления </a:t>
            </a:r>
            <a:r>
              <a:rPr lang="en-US" dirty="0" smtClean="0"/>
              <a:t>etc.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107504" y="5445374"/>
            <a:ext cx="1296144" cy="1296144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125538"/>
            <a:ext cx="8280400" cy="4175670"/>
          </a:xfrm>
        </p:spPr>
        <p:txBody>
          <a:bodyPr/>
          <a:lstStyle>
            <a:lvl1pPr marL="0">
              <a:buNone/>
              <a:defRPr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Ваш текст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- деяте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>
            <a:lvl1pPr>
              <a:defRPr sz="3200" b="1" i="0"/>
            </a:lvl1pPr>
          </a:lstStyle>
          <a:p>
            <a:r>
              <a:rPr lang="ru-RU" dirty="0" smtClean="0"/>
              <a:t>Деятельность/предназначение</a:t>
            </a:r>
            <a:endParaRPr lang="ru-RU" dirty="0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125538"/>
            <a:ext cx="8280400" cy="1367358"/>
          </a:xfrm>
        </p:spPr>
        <p:txBody>
          <a:bodyPr/>
          <a:lstStyle>
            <a:lvl1pPr algn="ctr">
              <a:buNone/>
              <a:defRPr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Описание деятельности и предоставляемых услуг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2636912"/>
            <a:ext cx="8280400" cy="1367358"/>
          </a:xfrm>
        </p:spPr>
        <p:txBody>
          <a:bodyPr/>
          <a:lstStyle>
            <a:lvl1pPr algn="ctr">
              <a:buNone/>
              <a:defRPr i="1"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Наш девиз</a:t>
            </a:r>
            <a:r>
              <a:rPr lang="en-US" dirty="0" smtClean="0"/>
              <a:t>: “</a:t>
            </a:r>
            <a:r>
              <a:rPr lang="ru-RU" dirty="0" smtClean="0"/>
              <a:t>Девиз…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107504" y="5445374"/>
            <a:ext cx="1296144" cy="1296144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ru-RU" dirty="0" smtClean="0"/>
              <a:t>Логотип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уководит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>
            <a:lvl1pPr>
              <a:defRPr sz="3200" b="1" i="0" baseline="0"/>
            </a:lvl1pPr>
          </a:lstStyle>
          <a:p>
            <a:r>
              <a:rPr lang="ru-RU" dirty="0" smtClean="0"/>
              <a:t>Наше руководство / наш директор</a:t>
            </a:r>
            <a:endParaRPr lang="ru-RU" dirty="0"/>
          </a:p>
        </p:txBody>
      </p:sp>
      <p:sp>
        <p:nvSpPr>
          <p:cNvPr id="7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124744"/>
            <a:ext cx="5399831" cy="1943422"/>
          </a:xfrm>
        </p:spPr>
        <p:txBody>
          <a:bodyPr/>
          <a:lstStyle>
            <a:lvl1pPr algn="ctr">
              <a:buNone/>
              <a:defRPr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Директор </a:t>
            </a:r>
            <a:r>
              <a:rPr lang="en-US" dirty="0" smtClean="0"/>
              <a:t>[</a:t>
            </a:r>
            <a:r>
              <a:rPr lang="ru-RU" dirty="0" smtClean="0"/>
              <a:t>Название фирмы</a:t>
            </a:r>
            <a:r>
              <a:rPr lang="en-US" dirty="0" smtClean="0"/>
              <a:t>]:</a:t>
            </a:r>
          </a:p>
          <a:p>
            <a:pPr lvl="0"/>
            <a:r>
              <a:rPr lang="en-US" dirty="0" smtClean="0"/>
              <a:t>[</a:t>
            </a:r>
            <a:r>
              <a:rPr lang="ru-RU" dirty="0" smtClean="0"/>
              <a:t>Фамилия Имя директора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6300192" y="1124744"/>
            <a:ext cx="2088232" cy="1935435"/>
          </a:xfrm>
        </p:spPr>
        <p:txBody>
          <a:bodyPr/>
          <a:lstStyle>
            <a:lvl1pPr algn="ctr">
              <a:buNone/>
              <a:defRPr>
                <a:latin typeface="Consolas" pitchFamily="49" charset="0"/>
              </a:defRPr>
            </a:lvl1pPr>
          </a:lstStyle>
          <a:p>
            <a:r>
              <a:rPr lang="ru-RU" dirty="0" smtClean="0"/>
              <a:t>Фото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3212976"/>
            <a:ext cx="5399831" cy="1943422"/>
          </a:xfrm>
        </p:spPr>
        <p:txBody>
          <a:bodyPr/>
          <a:lstStyle>
            <a:lvl1pPr algn="ctr">
              <a:buNone/>
              <a:defRPr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Иные участники / руководители</a:t>
            </a:r>
            <a:endParaRPr lang="ru-RU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6300192" y="3212976"/>
            <a:ext cx="2088232" cy="1935435"/>
          </a:xfrm>
        </p:spPr>
        <p:txBody>
          <a:bodyPr/>
          <a:lstStyle>
            <a:lvl1pPr algn="ctr">
              <a:buNone/>
              <a:defRPr>
                <a:latin typeface="Consolas" pitchFamily="49" charset="0"/>
              </a:defRPr>
            </a:lvl1pPr>
          </a:lstStyle>
          <a:p>
            <a:r>
              <a:rPr lang="ru-RU" dirty="0" smtClean="0"/>
              <a:t>Фото</a:t>
            </a:r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107504" y="5445374"/>
            <a:ext cx="1296144" cy="1296144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ru-RU" dirty="0" smtClean="0"/>
              <a:t>Логотип</a:t>
            </a:r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>
            <a:lvl1pPr>
              <a:defRPr sz="3200" b="1" i="0" baseline="0"/>
            </a:lvl1pPr>
          </a:lstStyle>
          <a:p>
            <a:r>
              <a:rPr lang="ru-RU" dirty="0" smtClean="0"/>
              <a:t>Название диаграммы …</a:t>
            </a:r>
            <a:endParaRPr lang="ru-RU" dirty="0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125538"/>
            <a:ext cx="8280400" cy="719286"/>
          </a:xfrm>
        </p:spPr>
        <p:txBody>
          <a:bodyPr>
            <a:normAutofit/>
          </a:bodyPr>
          <a:lstStyle>
            <a:lvl1pPr algn="ctr">
              <a:buNone/>
              <a:defRPr sz="2400"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Текстовое описание диаграммы</a:t>
            </a:r>
            <a:endParaRPr lang="ru-RU" dirty="0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107504" y="5445374"/>
            <a:ext cx="1296144" cy="1296144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11" name="Диаграмма 10"/>
          <p:cNvSpPr>
            <a:spLocks noGrp="1"/>
          </p:cNvSpPr>
          <p:nvPr>
            <p:ph type="chart" sz="quarter" idx="14" hasCustomPrompt="1"/>
          </p:nvPr>
        </p:nvSpPr>
        <p:spPr>
          <a:xfrm>
            <a:off x="2339752" y="1988840"/>
            <a:ext cx="4464050" cy="446405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ru-RU" dirty="0" smtClean="0"/>
              <a:t>Диаграмма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>
            <a:lvl1pPr>
              <a:defRPr sz="3200" b="1" i="0" baseline="0"/>
            </a:lvl1pPr>
          </a:lstStyle>
          <a:p>
            <a:r>
              <a:rPr lang="ru-RU" dirty="0" smtClean="0"/>
              <a:t>Название диаграммы …</a:t>
            </a:r>
            <a:endParaRPr lang="ru-RU" dirty="0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125538"/>
            <a:ext cx="8280400" cy="719286"/>
          </a:xfrm>
        </p:spPr>
        <p:txBody>
          <a:bodyPr>
            <a:normAutofit/>
          </a:bodyPr>
          <a:lstStyle>
            <a:lvl1pPr algn="ctr">
              <a:buNone/>
              <a:defRPr sz="2400"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Текстовое описание диаграммы</a:t>
            </a:r>
            <a:endParaRPr lang="ru-RU" dirty="0"/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107504" y="5445374"/>
            <a:ext cx="1296144" cy="1296144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10" name="Рисунок SmartArt 9"/>
          <p:cNvSpPr>
            <a:spLocks noGrp="1"/>
          </p:cNvSpPr>
          <p:nvPr>
            <p:ph type="dgm" sz="quarter" idx="15" hasCustomPrompt="1"/>
          </p:nvPr>
        </p:nvSpPr>
        <p:spPr>
          <a:xfrm>
            <a:off x="2339752" y="1988840"/>
            <a:ext cx="4464050" cy="446405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err="1" smtClean="0"/>
              <a:t>SmartArt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маршру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>
            <a:lvl1pPr>
              <a:defRPr sz="3200" b="1" i="0" baseline="0"/>
            </a:lvl1pPr>
          </a:lstStyle>
          <a:p>
            <a:r>
              <a:rPr lang="ru-RU" dirty="0" smtClean="0"/>
              <a:t>Адрес / наши офисы </a:t>
            </a:r>
            <a:r>
              <a:rPr lang="en-US" dirty="0" smtClean="0"/>
              <a:t>etc.</a:t>
            </a: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2411760" y="1052736"/>
            <a:ext cx="4319587" cy="4321175"/>
          </a:xfrm>
        </p:spPr>
        <p:txBody>
          <a:bodyPr/>
          <a:lstStyle>
            <a:lvl1pPr algn="ctr">
              <a:buNone/>
              <a:defRPr baseline="0"/>
            </a:lvl1pPr>
          </a:lstStyle>
          <a:p>
            <a:r>
              <a:rPr lang="ru-RU" dirty="0" smtClean="0"/>
              <a:t>Карта (маршрут)</a:t>
            </a:r>
          </a:p>
        </p:txBody>
      </p:sp>
      <p:sp>
        <p:nvSpPr>
          <p:cNvPr id="9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107504" y="5445374"/>
            <a:ext cx="1296144" cy="1296144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516216" y="5445224"/>
            <a:ext cx="2520280" cy="1296144"/>
          </a:xfrm>
        </p:spPr>
        <p:txBody>
          <a:bodyPr>
            <a:normAutofit/>
          </a:bodyPr>
          <a:lstStyle>
            <a:lvl1pPr algn="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Адрес</a:t>
            </a: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&quot;Точка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67544" y="836017"/>
            <a:ext cx="8229600" cy="706090"/>
          </a:xfrm>
        </p:spPr>
        <p:txBody>
          <a:bodyPr>
            <a:noAutofit/>
          </a:bodyPr>
          <a:lstStyle>
            <a:lvl1pPr>
              <a:defRPr sz="2800" b="1" i="0" baseline="0"/>
            </a:lvl1pPr>
          </a:lstStyle>
          <a:p>
            <a:r>
              <a:rPr lang="en-US" dirty="0" smtClean="0"/>
              <a:t>“</a:t>
            </a:r>
            <a:r>
              <a:rPr lang="ru-RU" dirty="0" smtClean="0"/>
              <a:t>Точка</a:t>
            </a:r>
            <a:r>
              <a:rPr lang="en-US" dirty="0" smtClean="0"/>
              <a:t>”</a:t>
            </a:r>
            <a:r>
              <a:rPr lang="ru-RU" dirty="0" smtClean="0"/>
              <a:t> презентации</a:t>
            </a:r>
            <a:endParaRPr lang="ru-RU" dirty="0"/>
          </a:p>
        </p:txBody>
      </p:sp>
      <p:sp>
        <p:nvSpPr>
          <p:cNvPr id="7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657" y="1686917"/>
            <a:ext cx="8280400" cy="719286"/>
          </a:xfrm>
        </p:spPr>
        <p:txBody>
          <a:bodyPr>
            <a:normAutofit/>
          </a:bodyPr>
          <a:lstStyle>
            <a:lvl1pPr marL="0" indent="0" algn="ctr">
              <a:buNone/>
              <a:defRPr sz="2400" i="1" baseline="0">
                <a:latin typeface="Consolas" pitchFamily="49" charset="0"/>
              </a:defRPr>
            </a:lvl1pPr>
            <a:lvl2pPr>
              <a:defRPr>
                <a:latin typeface="Consolas" pitchFamily="49" charset="0"/>
              </a:defRPr>
            </a:lvl2pPr>
            <a:lvl3pPr>
              <a:defRPr>
                <a:latin typeface="Consolas" pitchFamily="49" charset="0"/>
              </a:defRPr>
            </a:lvl3pPr>
            <a:lvl4pPr>
              <a:defRPr>
                <a:latin typeface="Consolas" pitchFamily="49" charset="0"/>
              </a:defRPr>
            </a:lvl4pPr>
            <a:lvl5pPr>
              <a:defRPr>
                <a:latin typeface="Consolas" pitchFamily="49" charset="0"/>
              </a:defRPr>
            </a:lvl5pPr>
          </a:lstStyle>
          <a:p>
            <a:pPr lvl="0"/>
            <a:r>
              <a:rPr lang="ru-RU" dirty="0" smtClean="0"/>
              <a:t>Дополнительный текст</a:t>
            </a: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1619672" y="2564904"/>
            <a:ext cx="3456384" cy="331236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ru-RU" dirty="0" smtClean="0"/>
              <a:t>Некоторая сопровождающая графика, например</a:t>
            </a:r>
            <a:r>
              <a:rPr lang="en-US" dirty="0" smtClean="0"/>
              <a:t> QR</a:t>
            </a:r>
            <a:r>
              <a:rPr lang="ru-RU" dirty="0" smtClean="0"/>
              <a:t>-код</a:t>
            </a:r>
            <a:r>
              <a:rPr lang="en-US" dirty="0" smtClean="0"/>
              <a:t> </a:t>
            </a:r>
            <a:r>
              <a:rPr lang="ru-RU" dirty="0" smtClean="0"/>
              <a:t>с ссылкой на сайт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5" hasCustomPrompt="1"/>
          </p:nvPr>
        </p:nvSpPr>
        <p:spPr>
          <a:xfrm>
            <a:off x="6444208" y="2564904"/>
            <a:ext cx="2303462" cy="3311525"/>
          </a:xfrm>
        </p:spPr>
        <p:txBody>
          <a:bodyPr>
            <a:normAutofit/>
          </a:bodyPr>
          <a:lstStyle>
            <a:lvl1pPr marL="0" indent="0">
              <a:buNone/>
              <a:defRPr sz="2000" b="1" i="1"/>
            </a:lvl1pPr>
          </a:lstStyle>
          <a:p>
            <a:pPr lvl="0"/>
            <a:r>
              <a:rPr lang="ru-RU" dirty="0" smtClean="0"/>
              <a:t>Контактная информация</a:t>
            </a:r>
            <a:endParaRPr lang="ru-RU" dirty="0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107504" y="5445374"/>
            <a:ext cx="1296144" cy="1296144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ru-RU" dirty="0" smtClean="0"/>
              <a:t>Логотип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67544" y="1124744"/>
            <a:ext cx="8229600" cy="706090"/>
          </a:xfrm>
        </p:spPr>
        <p:txBody>
          <a:bodyPr>
            <a:noAutofit/>
          </a:bodyPr>
          <a:lstStyle>
            <a:lvl1pPr>
              <a:defRPr sz="4000" b="1" i="0" baseline="0"/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6309320"/>
            <a:ext cx="4104456" cy="431800"/>
          </a:xfrm>
        </p:spPr>
        <p:txBody>
          <a:bodyPr>
            <a:noAutofit/>
          </a:bodyPr>
          <a:lstStyle>
            <a:lvl1pPr algn="r">
              <a:buNone/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defRPr>
            </a:lvl1pPr>
          </a:lstStyle>
          <a:p>
            <a:pPr lvl="0"/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(при необходимости)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Ваш текст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F2A5-3E07-4C75-A41D-36BA4607D55C}" type="datetimeFigureOut">
              <a:rPr lang="ru-RU" smtClean="0"/>
              <a:pPr/>
              <a:t>28.11.2023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400E-73EB-4535-9EAA-F2C4E32043A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71" r:id="rId9"/>
    <p:sldLayoutId id="2147483669" r:id="rId10"/>
    <p:sldLayoutId id="2147483670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Стецук 1гр.2п.гр. Логотип.pn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t="5511" b="5511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ЛикБезИнфоБез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14401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Добро пожаловать в мир безопасности данных! Фирма '</a:t>
            </a:r>
            <a:r>
              <a:rPr lang="ru-RU" dirty="0" err="1" smtClean="0"/>
              <a:t>ЛикБезИнфоБез</a:t>
            </a:r>
            <a:r>
              <a:rPr lang="ru-RU" dirty="0" smtClean="0"/>
              <a:t>' станет вашим надежным помощником в сфере информационной безопасности.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2699792" y="6309320"/>
            <a:ext cx="6336704" cy="431800"/>
          </a:xfrm>
        </p:spPr>
        <p:txBody>
          <a:bodyPr/>
          <a:lstStyle/>
          <a:p>
            <a:r>
              <a:rPr lang="ru-RU" dirty="0" smtClean="0"/>
              <a:t>Подготовил</a:t>
            </a:r>
            <a:r>
              <a:rPr lang="en-US" dirty="0" smtClean="0"/>
              <a:t>: </a:t>
            </a:r>
            <a:r>
              <a:rPr lang="ru-RU" dirty="0" err="1" smtClean="0"/>
              <a:t>Стецук</a:t>
            </a:r>
            <a:r>
              <a:rPr lang="ru-RU" dirty="0" smtClean="0"/>
              <a:t> Максим Николаевич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нашу фирму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Рисунок 4" descr="Стецук 1гр.2п.гр. Логотип.png">
            <a:hlinkClick r:id="rId2" action="ppaction://hlinksldjump"/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61" r="61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07505" y="980728"/>
            <a:ext cx="8928992" cy="417567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ru-RU" i="1" dirty="0" smtClean="0">
                <a:hlinkClick r:id="rId4" action="ppaction://hlinksldjump"/>
              </a:rPr>
              <a:t>Деятельность и предоставляемые услуги</a:t>
            </a:r>
            <a:endParaRPr lang="ru-RU" i="1" dirty="0" smtClean="0"/>
          </a:p>
          <a:p>
            <a:pPr>
              <a:buFont typeface="Courier New" pitchFamily="49" charset="0"/>
              <a:buChar char="o"/>
            </a:pPr>
            <a:r>
              <a:rPr lang="ru-RU" i="1" dirty="0" smtClean="0">
                <a:hlinkClick r:id="rId5" action="ppaction://hlinksldjump"/>
              </a:rPr>
              <a:t>Руководство </a:t>
            </a:r>
            <a:r>
              <a:rPr lang="en-US" i="1" dirty="0" smtClean="0">
                <a:hlinkClick r:id="rId5" action="ppaction://hlinksldjump"/>
              </a:rPr>
              <a:t>“</a:t>
            </a:r>
            <a:r>
              <a:rPr lang="ru-RU" i="1" dirty="0" err="1" smtClean="0">
                <a:hlinkClick r:id="rId5" action="ppaction://hlinksldjump"/>
              </a:rPr>
              <a:t>ЛикБезИнфоБез</a:t>
            </a:r>
            <a:r>
              <a:rPr lang="en-US" i="1" dirty="0" smtClean="0">
                <a:hlinkClick r:id="rId5" action="ppaction://hlinksldjump"/>
              </a:rPr>
              <a:t>”</a:t>
            </a:r>
            <a:endParaRPr lang="ru-RU" i="1" dirty="0" smtClean="0"/>
          </a:p>
          <a:p>
            <a:pPr>
              <a:buFont typeface="Courier New" pitchFamily="49" charset="0"/>
              <a:buChar char="o"/>
            </a:pPr>
            <a:r>
              <a:rPr lang="ru-RU" i="1" dirty="0" smtClean="0">
                <a:hlinkClick r:id="rId6" action="ppaction://hlinksldjump"/>
              </a:rPr>
              <a:t>Структура фирмы</a:t>
            </a:r>
            <a:endParaRPr lang="ru-RU" i="1" dirty="0" smtClean="0"/>
          </a:p>
          <a:p>
            <a:pPr>
              <a:buFont typeface="Courier New" pitchFamily="49" charset="0"/>
              <a:buChar char="o"/>
            </a:pPr>
            <a:r>
              <a:rPr lang="ru-RU" i="1" dirty="0" smtClean="0">
                <a:hlinkClick r:id="rId7" action="ppaction://hlinksldjump"/>
              </a:rPr>
              <a:t>Процентное соотношение предоставления услуг</a:t>
            </a:r>
            <a:endParaRPr lang="ru-RU" i="1" dirty="0" smtClean="0"/>
          </a:p>
          <a:p>
            <a:pPr>
              <a:buFont typeface="Courier New" pitchFamily="49" charset="0"/>
              <a:buChar char="o"/>
            </a:pPr>
            <a:r>
              <a:rPr lang="ru-RU" i="1" dirty="0" smtClean="0">
                <a:hlinkClick r:id="rId8" action="ppaction://hlinksldjump"/>
              </a:rPr>
              <a:t>Наше расположение</a:t>
            </a:r>
            <a:endParaRPr lang="ru-RU" i="1" dirty="0" smtClean="0"/>
          </a:p>
          <a:p>
            <a:pPr>
              <a:buFont typeface="Courier New" pitchFamily="49" charset="0"/>
              <a:buChar char="o"/>
            </a:pPr>
            <a:r>
              <a:rPr lang="ru-RU" i="1" dirty="0" smtClean="0">
                <a:hlinkClick r:id="rId9" action="ppaction://hlinksldjump"/>
              </a:rPr>
              <a:t>Безопасный горизонт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Деятельность фирмы </a:t>
            </a:r>
            <a:r>
              <a:rPr lang="en-US" dirty="0" smtClean="0"/>
              <a:t>“</a:t>
            </a:r>
            <a:r>
              <a:rPr lang="ru-RU" dirty="0" err="1" smtClean="0"/>
              <a:t>ЛикБезИнфоБез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80400" cy="20874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Мы проводим выездные лекции о важности информационной безопасности и обучение для персонала. А также оказываем услуги по мониторингу систем малого и среднего бизнеса.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467544" y="3357786"/>
            <a:ext cx="8280400" cy="1367358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ru-RU" dirty="0" err="1" smtClean="0"/>
              <a:t>ЛикБезИнфоБез</a:t>
            </a:r>
            <a:r>
              <a:rPr lang="ru-RU" dirty="0" smtClean="0"/>
              <a:t>: Секрет вашего успеха в безопасности данных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6" name="Рисунок 5" descr="Стецук 1гр.2п.гр. Логотип.png">
            <a:hlinkClick r:id="rId2" action="ppaction://hlinksldjump"/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61" r="6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Директор </a:t>
            </a:r>
            <a:r>
              <a:rPr lang="en-US" dirty="0" smtClean="0"/>
              <a:t>“</a:t>
            </a:r>
            <a:r>
              <a:rPr lang="ru-RU" dirty="0" err="1" smtClean="0"/>
              <a:t>ЛикБезИнфоБез</a:t>
            </a:r>
            <a:r>
              <a:rPr lang="en-US" dirty="0" smtClean="0"/>
              <a:t>”:</a:t>
            </a:r>
          </a:p>
          <a:p>
            <a:r>
              <a:rPr lang="ru-RU" i="1" dirty="0" err="1" smtClean="0"/>
              <a:t>Стецук</a:t>
            </a:r>
            <a:r>
              <a:rPr lang="ru-RU" i="1" dirty="0" smtClean="0"/>
              <a:t> Максим Николаевич</a:t>
            </a:r>
            <a:endParaRPr lang="ru-RU" i="1" dirty="0"/>
          </a:p>
        </p:txBody>
      </p:sp>
      <p:pic>
        <p:nvPicPr>
          <p:cNvPr id="9" name="Рисунок 8" descr="picture.jpg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/>
          <a:srcRect t="1381" b="1381"/>
          <a:stretch>
            <a:fillRect/>
          </a:stretch>
        </p:blipFill>
        <p:spPr>
          <a:ln>
            <a:solidFill>
              <a:schemeClr val="tx1"/>
            </a:solidFill>
          </a:ln>
        </p:spPr>
      </p:pic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>
          <a:xfrm>
            <a:off x="467545" y="3212976"/>
            <a:ext cx="5184576" cy="1943422"/>
          </a:xfrm>
        </p:spPr>
        <p:txBody>
          <a:bodyPr/>
          <a:lstStyle/>
          <a:p>
            <a:r>
              <a:rPr lang="ru-RU" i="1" dirty="0" smtClean="0"/>
              <a:t>Специалисты и ответственные за мониторинг и обучение</a:t>
            </a:r>
            <a:endParaRPr lang="ru-RU" i="1" dirty="0"/>
          </a:p>
        </p:txBody>
      </p:sp>
      <p:pic>
        <p:nvPicPr>
          <p:cNvPr id="12" name="Рисунок 11" descr="Команда.jpg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/>
          <a:srcRect l="5413" r="5413"/>
          <a:stretch>
            <a:fillRect/>
          </a:stretch>
        </p:blipFill>
        <p:spPr>
          <a:xfrm>
            <a:off x="5724128" y="3212976"/>
            <a:ext cx="3167063" cy="1935163"/>
          </a:xfrm>
          <a:ln>
            <a:solidFill>
              <a:schemeClr val="tx1"/>
            </a:solidFill>
          </a:ln>
        </p:spPr>
      </p:pic>
      <p:pic>
        <p:nvPicPr>
          <p:cNvPr id="8" name="Рисунок 7" descr="Стецук 1гр.2п.гр. Логотип.png">
            <a:hlinkClick r:id="rId4" action="ppaction://hlinksldjump"/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print"/>
          <a:srcRect l="61" r="6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/>
          <a:lstStyle/>
          <a:p>
            <a:r>
              <a:rPr lang="ru-RU" dirty="0" smtClean="0"/>
              <a:t>Организационная структура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7504" y="836712"/>
            <a:ext cx="8928992" cy="14401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Наша надежность - слаженная работа высококвалифицированных профессионалов, каждый из которых вкладывает свои навыки и опыт в обеспечение вашей информационной безопасности.</a:t>
            </a:r>
            <a:endParaRPr lang="ru-RU" dirty="0"/>
          </a:p>
        </p:txBody>
      </p:sp>
      <p:pic>
        <p:nvPicPr>
          <p:cNvPr id="6" name="Рисунок 5" descr="Стецук 1гр.2п.гр. Логотип.png">
            <a:hlinkClick r:id="rId2" action="ppaction://hlinksldjump"/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61" r="61"/>
          <a:stretch>
            <a:fillRect/>
          </a:stretch>
        </p:blipFill>
        <p:spPr/>
      </p:pic>
      <p:graphicFrame>
        <p:nvGraphicFramePr>
          <p:cNvPr id="9" name="Рисунок SmartArt 8"/>
          <p:cNvGraphicFramePr>
            <a:graphicFrameLocks noGrp="1"/>
          </p:cNvGraphicFramePr>
          <p:nvPr>
            <p:ph type="dgm" sz="quarter" idx="15"/>
          </p:nvPr>
        </p:nvGraphicFramePr>
        <p:xfrm>
          <a:off x="2699792" y="2348880"/>
          <a:ext cx="3816276" cy="381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Процент оказываемых услуг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68313" y="980728"/>
            <a:ext cx="8280400" cy="864096"/>
          </a:xfrm>
        </p:spPr>
        <p:txBody>
          <a:bodyPr>
            <a:normAutofit/>
          </a:bodyPr>
          <a:lstStyle/>
          <a:p>
            <a:r>
              <a:rPr lang="ru-RU" dirty="0" smtClean="0"/>
              <a:t>Наша работа основана на разностороннем подходе к обеспечению безопасности ваших данных.</a:t>
            </a:r>
            <a:endParaRPr lang="ru-RU" dirty="0"/>
          </a:p>
        </p:txBody>
      </p:sp>
      <p:pic>
        <p:nvPicPr>
          <p:cNvPr id="6" name="Рисунок 5" descr="Стецук 1гр.2п.гр. Логотип.png">
            <a:hlinkClick r:id="rId2" action="ppaction://hlinksldjump"/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61" r="61"/>
          <a:stretch>
            <a:fillRect/>
          </a:stretch>
        </p:blipFill>
        <p:spPr/>
      </p:pic>
      <p:graphicFrame>
        <p:nvGraphicFramePr>
          <p:cNvPr id="7" name="Диаграмма 6"/>
          <p:cNvGraphicFramePr>
            <a:graphicFrameLocks noGrp="1"/>
          </p:cNvGraphicFramePr>
          <p:nvPr>
            <p:ph type="chart" sz="quarter" idx="14"/>
          </p:nvPr>
        </p:nvGraphicFramePr>
        <p:xfrm>
          <a:off x="2051720" y="1916832"/>
          <a:ext cx="5184353" cy="446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Офис фирмы </a:t>
            </a:r>
            <a:r>
              <a:rPr lang="en-US" b="0" dirty="0" smtClean="0"/>
              <a:t>“</a:t>
            </a:r>
            <a:r>
              <a:rPr lang="ru-RU" b="0" dirty="0" err="1" smtClean="0"/>
              <a:t>ЛикБезИнфоБез</a:t>
            </a:r>
            <a:r>
              <a:rPr lang="en-US" b="0" dirty="0" smtClean="0"/>
              <a:t>”</a:t>
            </a:r>
            <a:endParaRPr lang="ru-RU" b="0" dirty="0"/>
          </a:p>
        </p:txBody>
      </p:sp>
      <p:pic>
        <p:nvPicPr>
          <p:cNvPr id="7" name="Рисунок 6" descr="карта.pn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t="2358" b="2358"/>
          <a:stretch>
            <a:fillRect/>
          </a:stretch>
        </p:blipFill>
        <p:spPr>
          <a:ln w="12700">
            <a:solidFill>
              <a:schemeClr val="tx1"/>
            </a:solidFill>
          </a:ln>
        </p:spPr>
      </p:pic>
      <p:pic>
        <p:nvPicPr>
          <p:cNvPr id="6" name="Рисунок 5" descr="Стецук 1гр.2п.гр. Логотип.png">
            <a:hlinkClick r:id="rId3" action="ppaction://hlinksldjump"/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/>
          <a:srcRect l="61" r="61"/>
          <a:stretch>
            <a:fillRect/>
          </a:stretch>
        </p:blipFill>
        <p:spPr/>
      </p:pic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6012160" y="5661248"/>
            <a:ext cx="3024336" cy="108012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Расположение</a:t>
            </a:r>
            <a:r>
              <a:rPr lang="en-US" sz="2000" dirty="0" smtClean="0"/>
              <a:t>:</a:t>
            </a:r>
          </a:p>
          <a:p>
            <a:r>
              <a:rPr lang="ru-RU" sz="2000" b="0" dirty="0" smtClean="0"/>
              <a:t>Московский проспект, 97, г.Санкт-Петербург</a:t>
            </a:r>
            <a:endParaRPr lang="en-US" sz="2000" b="0" dirty="0" smtClean="0"/>
          </a:p>
          <a:p>
            <a:endParaRPr lang="ru-RU" sz="20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283968" y="4077072"/>
            <a:ext cx="7200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499992" y="4005064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4499992" y="3573016"/>
            <a:ext cx="72008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788024" y="3140968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427984" y="4077072"/>
            <a:ext cx="7200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4499992" y="3861048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499992" y="3717032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4644008" y="3429000"/>
            <a:ext cx="72008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4788024" y="3284984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4788024" y="2996952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4788024" y="2852936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4788024" y="2708920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4788024" y="2564904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4788024" y="2420888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4788024" y="2276872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4788024" y="2132856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4788024" y="1988840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4788024" y="1844824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4788024" y="1700808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4788024" y="1556792"/>
            <a:ext cx="0" cy="720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endCxn id="49" idx="6"/>
          </p:cNvCxnSpPr>
          <p:nvPr/>
        </p:nvCxnSpPr>
        <p:spPr>
          <a:xfrm flipH="1" flipV="1">
            <a:off x="4716016" y="1520788"/>
            <a:ext cx="72008" cy="3600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4644008" y="1484784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Двери безопасности всегда открыты </a:t>
            </a:r>
            <a:r>
              <a:rPr lang="ru-RU" i="1" smtClean="0"/>
              <a:t>для Вас</a:t>
            </a:r>
            <a:endParaRPr lang="ru-RU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78657" y="1484784"/>
            <a:ext cx="8280400" cy="921419"/>
          </a:xfrm>
        </p:spPr>
        <p:txBody>
          <a:bodyPr>
            <a:normAutofit/>
          </a:bodyPr>
          <a:lstStyle/>
          <a:p>
            <a:pPr marL="0" indent="0"/>
            <a:r>
              <a:rPr lang="ru-RU" i="0" dirty="0" smtClean="0"/>
              <a:t>Приглашаю Вас посетить наш офис, где безопасность становится реальностью!</a:t>
            </a:r>
            <a:endParaRPr lang="ru-RU" dirty="0"/>
          </a:p>
        </p:txBody>
      </p:sp>
      <p:pic>
        <p:nvPicPr>
          <p:cNvPr id="8" name="Рисунок 7" descr="QR-code.png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/>
          <a:srcRect t="2112" b="2112"/>
          <a:stretch>
            <a:fillRect/>
          </a:stretch>
        </p:blipFill>
        <p:spPr>
          <a:xfrm>
            <a:off x="1763688" y="2564904"/>
            <a:ext cx="3456384" cy="3312368"/>
          </a:xfrm>
          <a:prstGeom prst="flowChartAlternateProcess">
            <a:avLst/>
          </a:prstGeom>
          <a:ln>
            <a:solidFill>
              <a:schemeClr val="tx1"/>
            </a:solidFill>
          </a:ln>
        </p:spPr>
      </p:pic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>
          <a:xfrm>
            <a:off x="6444208" y="2564904"/>
            <a:ext cx="2520280" cy="3311525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 smtClean="0"/>
              <a:t>Контактная информация</a:t>
            </a:r>
            <a:r>
              <a:rPr lang="en-US" sz="2600" dirty="0" smtClean="0"/>
              <a:t>:</a:t>
            </a:r>
          </a:p>
          <a:p>
            <a:r>
              <a:rPr lang="ru-RU" sz="2600" b="0" i="0" u="sng" dirty="0" smtClean="0"/>
              <a:t>Наш сайт</a:t>
            </a:r>
          </a:p>
          <a:p>
            <a:r>
              <a:rPr lang="ru-RU" sz="2600" b="0" i="0" u="sng" dirty="0" smtClean="0"/>
              <a:t>Телефоны</a:t>
            </a:r>
            <a:r>
              <a:rPr lang="en-US" sz="2600" b="0" i="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600" b="0" i="0" dirty="0" smtClean="0"/>
              <a:t> 712-35-04</a:t>
            </a:r>
          </a:p>
          <a:p>
            <a:pPr>
              <a:buFont typeface="Arial" pitchFamily="34" charset="0"/>
              <a:buChar char="•"/>
            </a:pPr>
            <a:r>
              <a:rPr lang="en-US" sz="2600" b="0" i="0" dirty="0" smtClean="0"/>
              <a:t> 712-35-05</a:t>
            </a:r>
          </a:p>
          <a:p>
            <a:r>
              <a:rPr lang="ru-RU" sz="2600" b="0" i="0" u="sng" dirty="0" smtClean="0"/>
              <a:t>Почта</a:t>
            </a:r>
            <a:r>
              <a:rPr lang="en-US" sz="2600" b="0" i="0" dirty="0" smtClean="0"/>
              <a:t>:</a:t>
            </a:r>
          </a:p>
          <a:p>
            <a:r>
              <a:rPr lang="en-US" sz="2600" b="0" i="0" dirty="0" smtClean="0"/>
              <a:t>LBIBfEv@mail.ru</a:t>
            </a:r>
          </a:p>
          <a:p>
            <a:endParaRPr lang="ru-RU" dirty="0"/>
          </a:p>
        </p:txBody>
      </p:sp>
      <p:pic>
        <p:nvPicPr>
          <p:cNvPr id="7" name="Рисунок 6" descr="Стецук 1гр.2п.гр. Логотип.png">
            <a:hlinkClick r:id="rId3" action="ppaction://hlinksldjump"/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/>
          <a:srcRect l="61" r="61"/>
          <a:stretch>
            <a:fillRect/>
          </a:stretch>
        </p:blipFill>
        <p:spPr/>
      </p:pic>
      <p:sp>
        <p:nvSpPr>
          <p:cNvPr id="9" name="Стрелка вправо 8"/>
          <p:cNvSpPr/>
          <p:nvPr/>
        </p:nvSpPr>
        <p:spPr>
          <a:xfrm flipH="1">
            <a:off x="5364088" y="3356992"/>
            <a:ext cx="1008112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тецук 1гр.2п.гр. Шаблон для презентации">
  <a:themeElements>
    <a:clrScheme name="Моя_тем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7F7F7F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Стецук 1гр.2п.гр. Шаблон для презентации</Template>
  <TotalTime>93</TotalTime>
  <Words>195</Words>
  <Application>Microsoft Office PowerPoint</Application>
  <PresentationFormat>Экран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Стецук 1гр.2п.гр. Шаблон для презентации</vt:lpstr>
      <vt:lpstr>ЛикБезИнфоБез</vt:lpstr>
      <vt:lpstr>Про нашу фирму:</vt:lpstr>
      <vt:lpstr>Деятельность фирмы “ЛикБезИнфоБез”</vt:lpstr>
      <vt:lpstr>Наша команда</vt:lpstr>
      <vt:lpstr>Организационная структура</vt:lpstr>
      <vt:lpstr>Процент оказываемых услуг</vt:lpstr>
      <vt:lpstr>Офис фирмы “ЛикБезИнфоБез”</vt:lpstr>
      <vt:lpstr>Двери безопасности всегда открыты для Вас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ЛикБезИнфоБез</dc:title>
  <dc:creator>Asus TUF</dc:creator>
  <cp:lastModifiedBy>Asus TUF</cp:lastModifiedBy>
  <cp:revision>24</cp:revision>
  <dcterms:created xsi:type="dcterms:W3CDTF">2023-11-28T12:02:33Z</dcterms:created>
  <dcterms:modified xsi:type="dcterms:W3CDTF">2023-11-28T13:47:19Z</dcterms:modified>
</cp:coreProperties>
</file>