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8" r:id="rId5"/>
    <p:sldId id="270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AD3B-ADC0-4274-BA6F-26DA6A9F66B0}" type="datetimeFigureOut">
              <a:rPr lang="ru-RU" smtClean="0"/>
              <a:pPr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AAD6-3F25-4918-B3E8-E718159CD21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8"/>
            <a:ext cx="7772400" cy="1470025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История появления смайликов и </a:t>
            </a:r>
            <a:r>
              <a:rPr lang="en-US" sz="54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76256" y="5179640"/>
            <a:ext cx="2232248" cy="1993776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/>
              <a:t>Работу выполнили</a:t>
            </a:r>
            <a:r>
              <a:rPr lang="en-US" sz="1800" dirty="0" smtClean="0"/>
              <a:t>:</a:t>
            </a:r>
          </a:p>
          <a:p>
            <a:pPr algn="l"/>
            <a:r>
              <a:rPr lang="ru-RU" sz="1800" dirty="0" err="1" smtClean="0"/>
              <a:t>Стецук</a:t>
            </a:r>
            <a:r>
              <a:rPr lang="ru-RU" sz="1800" dirty="0" smtClean="0"/>
              <a:t> Максим</a:t>
            </a:r>
          </a:p>
          <a:p>
            <a:pPr algn="l"/>
            <a:r>
              <a:rPr lang="ru-RU" sz="1800" dirty="0" smtClean="0"/>
              <a:t>Сафин </a:t>
            </a:r>
            <a:r>
              <a:rPr lang="ru-RU" sz="1800" dirty="0" err="1" smtClean="0"/>
              <a:t>Рамаз</a:t>
            </a:r>
            <a:endParaRPr lang="ru-RU" sz="1800" dirty="0" smtClean="0"/>
          </a:p>
          <a:p>
            <a:pPr algn="l"/>
            <a:r>
              <a:rPr lang="ru-RU" sz="1800" dirty="0" smtClean="0"/>
              <a:t>Шульга Евгений</a:t>
            </a:r>
            <a:endParaRPr lang="ru-RU" sz="1800" dirty="0"/>
          </a:p>
        </p:txBody>
      </p:sp>
      <p:pic>
        <p:nvPicPr>
          <p:cNvPr id="1028" name="Picture 4" descr="Фантастические смайлы и где они обитаю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933056"/>
            <a:ext cx="2592288" cy="2592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miro.medium.com/max/2000/1*v8UnDHRcvhHBkLd5kUSEmw.jpe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831542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https://miro.medium.com/max/323/1*dd9kpSDz_703Ano16PEq2Q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3573016"/>
            <a:ext cx="280831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9552" y="4005064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Первые 172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нарисованные самим Курите с разрешением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12*12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пикселей.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TT、KDDI、ソフトバンクの通信キャリア3社の歴史を知る。PHSやガラケーからスマホへ、その歩みがこれで分かります。 (page 7) -  Middle Edge（ミドルエッジ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276872"/>
            <a:ext cx="4680520" cy="4680520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395536" y="332656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того, как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DoCoMo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не смогли получить авторские права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эмодзи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началось их проникновение на другие платформы. Первыми этим воспользовались конкуренты: сотовые операторы AU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J-Phone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выпустив свои версии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эмодзи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2001 году.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Au (operator seluler) - Wikipedia bahasa Indonesia, ensiklopedia beb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156618"/>
            <a:ext cx="4896545" cy="1848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 B3utenAp8rEEgzLwsiSeJ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405" y="908720"/>
            <a:ext cx="7805027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691680" y="476672"/>
            <a:ext cx="162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Версия от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AU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47667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Версия от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J-Phone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2184" y="1428736"/>
            <a:ext cx="6735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Развитие смайликов и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Европе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miley Company Case Stud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88640"/>
            <a:ext cx="3888432" cy="2333059"/>
          </a:xfrm>
          <a:prstGeom prst="rect">
            <a:avLst/>
          </a:prstGeom>
          <a:noFill/>
        </p:spPr>
      </p:pic>
      <p:pic>
        <p:nvPicPr>
          <p:cNvPr id="7170" name="Picture 2" descr="⚡️ 🧠 ☁️ 🏠 🔒 🦃 | mass_cult | Яндекс Дзен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5369" y="2132856"/>
            <a:ext cx="5066911" cy="4451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s://miro.medium.com/max/414/1*IO-iqJw7n0NF8CaSn6U0AQ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270079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 descr="Смайлики, Скачать, Смайлы, Анимированные, Смайл, Улыбка » 2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340768"/>
            <a:ext cx="4992553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8280" y="1428736"/>
            <a:ext cx="458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Приходят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Apple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Google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miro.medium.com/max/1400/1*9ilEp_vrqgISlTY3agxQ7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251213"/>
            <a:ext cx="8352928" cy="42660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7415" y="260648"/>
            <a:ext cx="4277857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099" y="404664"/>
            <a:ext cx="4028877" cy="456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99592" y="5877272"/>
            <a:ext cx="765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Больше таких отличий можно посмотреть на сайте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“https://emojipedia.org/”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740981"/>
            <a:ext cx="8496945" cy="39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496" y="5435932"/>
            <a:ext cx="92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Полную </a:t>
            </a:r>
            <a:r>
              <a:rPr lang="ru-RU" dirty="0" err="1" smtClean="0"/>
              <a:t>автообновляемую</a:t>
            </a:r>
            <a:r>
              <a:rPr lang="ru-RU" dirty="0" smtClean="0"/>
              <a:t> таблицу можно увидеть на сайте </a:t>
            </a:r>
            <a:r>
              <a:rPr lang="en-US" dirty="0" smtClean="0"/>
              <a:t>“http://www.emojitracker.com/”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064895" cy="576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Как узнать, что означает любой смайлик эмодзи | ПростоM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3861048"/>
            <a:ext cx="2913112" cy="2913112"/>
          </a:xfrm>
          <a:prstGeom prst="rect">
            <a:avLst/>
          </a:prstGeom>
          <a:noFill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685800" y="1700808"/>
            <a:ext cx="7772400" cy="14700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5400" noProof="0" dirty="0" smtClean="0">
                <a:latin typeface="Times New Roman" pitchFamily="18" charset="0"/>
                <a:ea typeface="+mj-ea"/>
                <a:cs typeface="Times New Roman" pitchFamily="18" charset="0"/>
              </a:rPr>
              <a:t>Спасибо </a:t>
            </a:r>
            <a:r>
              <a:rPr lang="ru-RU" sz="5400" dirty="0" smtClean="0">
                <a:latin typeface="Times New Roman" pitchFamily="18" charset="0"/>
                <a:ea typeface="+mj-ea"/>
                <a:cs typeface="Times New Roman" pitchFamily="18" charset="0"/>
              </a:rPr>
              <a:t>за внимание</a:t>
            </a:r>
            <a:endParaRPr kumimoji="0" lang="ru-RU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0025" y="548680"/>
            <a:ext cx="7824901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611559" y="476672"/>
            <a:ext cx="3600401" cy="576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76672"/>
            <a:ext cx="4242347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Фото © twitter.com / HDN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607" y="1268760"/>
            <a:ext cx="7993841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690" y="1428736"/>
            <a:ext cx="67240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История развития смайликов и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Emoji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 странах Востока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64704"/>
            <a:ext cx="74888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Значки, изображающие эмоции — большая тема для обсуждения. Выделяют как минимум несколько систем выражения эмоций символами: западную, японскую, корейскую и китайскую. Все они принципиально отличаются: если западная базируется на вертикальном сочетании знаков препинания «:)», то японская «*_*» и корейская «</a:t>
            </a:r>
            <a:r>
              <a:rPr lang="en-US" dirty="0" smtClean="0"/>
              <a:t>ㅜ</a:t>
            </a:r>
            <a:r>
              <a:rPr lang="ru-RU" dirty="0" smtClean="0"/>
              <a:t>.</a:t>
            </a:r>
            <a:r>
              <a:rPr lang="en-US" dirty="0" smtClean="0"/>
              <a:t>ㅜ</a:t>
            </a:r>
            <a:r>
              <a:rPr lang="ru-RU" dirty="0" smtClean="0"/>
              <a:t>» — на горизонтальном сочетании знаков препинания и слоговых азбук, а китайская «</a:t>
            </a:r>
            <a:r>
              <a:rPr lang="en-US" dirty="0" smtClean="0"/>
              <a:t>囧</a:t>
            </a:r>
            <a:r>
              <a:rPr lang="ru-RU" dirty="0" smtClean="0"/>
              <a:t>» — на визуальной схожести иероглифов с выражениями лиц.</a:t>
            </a:r>
          </a:p>
          <a:p>
            <a:endParaRPr lang="ru-RU" dirty="0"/>
          </a:p>
        </p:txBody>
      </p:sp>
      <p:pic>
        <p:nvPicPr>
          <p:cNvPr id="5122" name="Picture 2" descr="Программирование PL/SQL: знакомство с Unicode, функции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952328"/>
            <a:ext cx="5143500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омодзи: японские смайлики | Аниме Amino Amin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8856984" cy="63502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Файл:NTT docomo company logos.svg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88640"/>
            <a:ext cx="6768752" cy="1639308"/>
          </a:xfrm>
          <a:prstGeom prst="rect">
            <a:avLst/>
          </a:prstGeom>
          <a:noFill/>
        </p:spPr>
      </p:pic>
      <p:pic>
        <p:nvPicPr>
          <p:cNvPr id="3" name="Рисунок 2" descr="https://miro.medium.com/max/467/1*l7qM6suiEw-mpi1d6lPdtw.jpe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16832"/>
            <a:ext cx="669674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191</Words>
  <Application>Microsoft Office PowerPoint</Application>
  <PresentationFormat>Экран (4:3)</PresentationFormat>
  <Paragraphs>17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История появления смайликов и Emoji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Админ</dc:creator>
  <cp:lastModifiedBy>Asus TUF</cp:lastModifiedBy>
  <cp:revision>21</cp:revision>
  <dcterms:created xsi:type="dcterms:W3CDTF">2021-11-04T15:44:53Z</dcterms:created>
  <dcterms:modified xsi:type="dcterms:W3CDTF">2021-11-25T15:21:35Z</dcterms:modified>
</cp:coreProperties>
</file>