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205B6-98CF-47E7-AF8E-58D14D253186}" type="datetimeFigureOut">
              <a:rPr lang="ru-RU" smtClean="0"/>
              <a:pPr/>
              <a:t>17.12.2021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30E3-8EF6-47B2-B081-F4B7FFC680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205B6-98CF-47E7-AF8E-58D14D253186}" type="datetimeFigureOut">
              <a:rPr lang="ru-RU" smtClean="0"/>
              <a:pPr/>
              <a:t>17.12.2021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30E3-8EF6-47B2-B081-F4B7FFC680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205B6-98CF-47E7-AF8E-58D14D253186}" type="datetimeFigureOut">
              <a:rPr lang="ru-RU" smtClean="0"/>
              <a:pPr/>
              <a:t>17.12.2021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30E3-8EF6-47B2-B081-F4B7FFC680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205B6-98CF-47E7-AF8E-58D14D253186}" type="datetimeFigureOut">
              <a:rPr lang="ru-RU" smtClean="0"/>
              <a:pPr/>
              <a:t>17.12.2021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30E3-8EF6-47B2-B081-F4B7FFC680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205B6-98CF-47E7-AF8E-58D14D253186}" type="datetimeFigureOut">
              <a:rPr lang="ru-RU" smtClean="0"/>
              <a:pPr/>
              <a:t>17.12.2021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30E3-8EF6-47B2-B081-F4B7FFC680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205B6-98CF-47E7-AF8E-58D14D253186}" type="datetimeFigureOut">
              <a:rPr lang="ru-RU" smtClean="0"/>
              <a:pPr/>
              <a:t>17.12.2021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30E3-8EF6-47B2-B081-F4B7FFC680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205B6-98CF-47E7-AF8E-58D14D253186}" type="datetimeFigureOut">
              <a:rPr lang="ru-RU" smtClean="0"/>
              <a:pPr/>
              <a:t>17.12.2021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30E3-8EF6-47B2-B081-F4B7FFC680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205B6-98CF-47E7-AF8E-58D14D253186}" type="datetimeFigureOut">
              <a:rPr lang="ru-RU" smtClean="0"/>
              <a:pPr/>
              <a:t>17.12.2021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30E3-8EF6-47B2-B081-F4B7FFC680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205B6-98CF-47E7-AF8E-58D14D253186}" type="datetimeFigureOut">
              <a:rPr lang="ru-RU" smtClean="0"/>
              <a:pPr/>
              <a:t>17.12.2021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30E3-8EF6-47B2-B081-F4B7FFC680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205B6-98CF-47E7-AF8E-58D14D253186}" type="datetimeFigureOut">
              <a:rPr lang="ru-RU" smtClean="0"/>
              <a:pPr/>
              <a:t>17.12.2021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30E3-8EF6-47B2-B081-F4B7FFC680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205B6-98CF-47E7-AF8E-58D14D253186}" type="datetimeFigureOut">
              <a:rPr lang="ru-RU" smtClean="0"/>
              <a:pPr/>
              <a:t>17.12.2021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330E3-8EF6-47B2-B081-F4B7FFC680A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205B6-98CF-47E7-AF8E-58D14D253186}" type="datetimeFigureOut">
              <a:rPr lang="ru-RU" smtClean="0"/>
              <a:pPr/>
              <a:t>17.12.2021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330E3-8EF6-47B2-B081-F4B7FFC680A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3528" y="908720"/>
            <a:ext cx="8568952" cy="3168352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КУРСОВАЯ РАБОТА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КОМПЬЮТЕРНОЕ МОДЕЛИРОВАНИЕ КОЛЕБАТЕЛЬНЫХ ПРОЦЕССОВ</a:t>
            </a:r>
            <a:br>
              <a:rPr lang="ru-RU" dirty="0"/>
            </a:br>
            <a:r>
              <a:rPr lang="ru-RU" dirty="0"/>
              <a:t>Направление подготовки: «Информатика и вычислительная техника»</a:t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372200" y="5877272"/>
            <a:ext cx="2664296" cy="936104"/>
          </a:xfrm>
        </p:spPr>
        <p:txBody>
          <a:bodyPr>
            <a:normAutofit/>
          </a:bodyPr>
          <a:lstStyle/>
          <a:p>
            <a:pPr algn="r"/>
            <a:r>
              <a:rPr lang="ru-RU" sz="2400" dirty="0" smtClean="0"/>
              <a:t>Работу выполнил</a:t>
            </a:r>
            <a:endParaRPr lang="en-US" sz="2400" dirty="0" smtClean="0"/>
          </a:p>
          <a:p>
            <a:pPr algn="r"/>
            <a:r>
              <a:rPr lang="ru-RU" sz="2400" dirty="0" err="1" smtClean="0"/>
              <a:t>Стецук</a:t>
            </a:r>
            <a:r>
              <a:rPr lang="ru-RU" sz="2400" dirty="0" smtClean="0"/>
              <a:t> Максим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28800"/>
            <a:ext cx="5283362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Рисунок 2" descr="Маятник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1412776"/>
            <a:ext cx="3923928" cy="4084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403648" y="836712"/>
            <a:ext cx="26836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Колебательный контур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08104" y="836712"/>
            <a:ext cx="24924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Пружинный маятник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548680"/>
            <a:ext cx="8064896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Математическая модель</a:t>
            </a:r>
          </a:p>
          <a:p>
            <a:endParaRPr lang="ru-RU" dirty="0"/>
          </a:p>
          <a:p>
            <a:endParaRPr lang="ru-RU" dirty="0" smtClean="0"/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Колебательный контур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ru-RU" dirty="0"/>
          </a:p>
          <a:p>
            <a:r>
              <a:rPr lang="en-US" dirty="0" smtClean="0"/>
              <a:t>I(t</a:t>
            </a:r>
            <a:r>
              <a:rPr lang="en-US" dirty="0"/>
              <a:t>) = </a:t>
            </a:r>
            <a:r>
              <a:rPr lang="en-US" dirty="0" err="1"/>
              <a:t>dq</a:t>
            </a:r>
            <a:r>
              <a:rPr lang="en-US" dirty="0"/>
              <a:t> / </a:t>
            </a:r>
            <a:r>
              <a:rPr lang="en-US" dirty="0" err="1"/>
              <a:t>dt</a:t>
            </a:r>
            <a:r>
              <a:rPr lang="en-US" dirty="0"/>
              <a:t> = -Q0 </a:t>
            </a:r>
            <a:r>
              <a:rPr lang="ru-RU" dirty="0" err="1"/>
              <a:t>ω</a:t>
            </a:r>
            <a:r>
              <a:rPr lang="en-US" dirty="0"/>
              <a:t>0 sin(</a:t>
            </a:r>
            <a:r>
              <a:rPr lang="ru-RU" dirty="0" err="1"/>
              <a:t>ω</a:t>
            </a:r>
            <a:r>
              <a:rPr lang="en-US" dirty="0"/>
              <a:t>0 t + </a:t>
            </a:r>
            <a:r>
              <a:rPr lang="ru-RU" dirty="0" err="1"/>
              <a:t>α</a:t>
            </a:r>
            <a:r>
              <a:rPr lang="en-US" dirty="0" smtClean="0"/>
              <a:t>)</a:t>
            </a:r>
            <a:r>
              <a:rPr lang="ru-RU" dirty="0" smtClean="0"/>
              <a:t>					(1)</a:t>
            </a:r>
          </a:p>
          <a:p>
            <a:endParaRPr lang="ru-RU" dirty="0"/>
          </a:p>
          <a:p>
            <a:r>
              <a:rPr lang="ru-RU" dirty="0" err="1"/>
              <a:t>q</a:t>
            </a:r>
            <a:r>
              <a:rPr lang="ru-RU" dirty="0"/>
              <a:t>(</a:t>
            </a:r>
            <a:r>
              <a:rPr lang="ru-RU" dirty="0" err="1"/>
              <a:t>t</a:t>
            </a:r>
            <a:r>
              <a:rPr lang="ru-RU" dirty="0"/>
              <a:t>) = С </a:t>
            </a:r>
            <a:r>
              <a:rPr lang="ru-RU" dirty="0" err="1"/>
              <a:t>ε </a:t>
            </a:r>
            <a:r>
              <a:rPr lang="ru-RU" dirty="0"/>
              <a:t>(1 - </a:t>
            </a:r>
            <a:r>
              <a:rPr lang="ru-RU" dirty="0" err="1"/>
              <a:t>cos</a:t>
            </a:r>
            <a:r>
              <a:rPr lang="ru-RU" dirty="0"/>
              <a:t>(ω0 </a:t>
            </a:r>
            <a:r>
              <a:rPr lang="ru-RU" dirty="0" err="1"/>
              <a:t>t</a:t>
            </a:r>
            <a:r>
              <a:rPr lang="ru-RU" dirty="0"/>
              <a:t>) </a:t>
            </a:r>
            <a:r>
              <a:rPr lang="ru-RU" dirty="0" smtClean="0"/>
              <a:t>)						(2)</a:t>
            </a:r>
          </a:p>
          <a:p>
            <a:endParaRPr lang="ru-RU" dirty="0"/>
          </a:p>
          <a:p>
            <a:r>
              <a:rPr lang="ru-RU" dirty="0"/>
              <a:t>U(</a:t>
            </a:r>
            <a:r>
              <a:rPr lang="ru-RU" dirty="0" err="1"/>
              <a:t>t</a:t>
            </a:r>
            <a:r>
              <a:rPr lang="ru-RU" dirty="0"/>
              <a:t>) = </a:t>
            </a:r>
            <a:r>
              <a:rPr lang="ru-RU" dirty="0" err="1"/>
              <a:t>q</a:t>
            </a:r>
            <a:r>
              <a:rPr lang="ru-RU" dirty="0"/>
              <a:t> / </a:t>
            </a:r>
            <a:r>
              <a:rPr lang="ru-RU" dirty="0" smtClean="0"/>
              <a:t>С							(3)</a:t>
            </a:r>
          </a:p>
          <a:p>
            <a:endParaRPr lang="ru-RU" dirty="0"/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Пружинный маятник</a:t>
            </a:r>
          </a:p>
          <a:p>
            <a:endParaRPr lang="ru-RU" dirty="0" smtClean="0"/>
          </a:p>
          <a:p>
            <a:r>
              <a:rPr lang="en-US" dirty="0"/>
              <a:t>x(t) = </a:t>
            </a:r>
            <a:r>
              <a:rPr lang="ru-RU" dirty="0" smtClean="0"/>
              <a:t>								(4)</a:t>
            </a:r>
            <a:endParaRPr lang="ru-RU" dirty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87624" y="4581128"/>
            <a:ext cx="1533616" cy="5040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116632"/>
            <a:ext cx="4536504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Рисунок 2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44624"/>
            <a:ext cx="4541368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91680" y="3236168"/>
            <a:ext cx="5849937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836712"/>
            <a:ext cx="8208912" cy="4925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85800"/>
            <a:ext cx="8229600" cy="1143000"/>
          </a:xfrm>
        </p:spPr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Заключение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1666543"/>
            <a:ext cx="83529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Изучена теория по теме курсовой работы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u-RU" sz="3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Изучена математическая модель, для моделирования колебательных процессов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ru-RU" sz="3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Построены графики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описывающие колебательные процессы в двух выбранных системах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63</Words>
  <Application>Microsoft Office PowerPoint</Application>
  <PresentationFormat>Экран (4:3)</PresentationFormat>
  <Paragraphs>23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КУРСОВАЯ РАБОТА КОМПЬЮТЕРНОЕ МОДЕЛИРОВАНИЕ КОЛЕБАТЕЛЬНЫХ ПРОЦЕССОВ Направление подготовки: «Информатика и вычислительная техника» </vt:lpstr>
      <vt:lpstr>Слайд 2</vt:lpstr>
      <vt:lpstr>Слайд 3</vt:lpstr>
      <vt:lpstr>Слайд 4</vt:lpstr>
      <vt:lpstr>Слайд 5</vt:lpstr>
      <vt:lpstr>Заключение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 КОМПЬЮТЕРНОЕ МОДЕЛИРОВАНИЕ КОЛЕБАТЕЛЬНЫХ ПРОЦЕССОВ Направление подготовки: «Информатика и вычислительная техника»</dc:title>
  <dc:creator>Asus TUF</dc:creator>
  <cp:lastModifiedBy>Asus TUF</cp:lastModifiedBy>
  <cp:revision>13</cp:revision>
  <dcterms:created xsi:type="dcterms:W3CDTF">2021-12-16T08:04:24Z</dcterms:created>
  <dcterms:modified xsi:type="dcterms:W3CDTF">2021-12-17T12:56:23Z</dcterms:modified>
</cp:coreProperties>
</file>