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2DA0-FA15-4FBF-B09A-C32424D6D0EC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E7AF-2AAB-4157-A5C3-9566D98293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Этапы построения графиков функций и графиков поверхностей средствами электронных таблиц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28184" y="5805264"/>
            <a:ext cx="2728392" cy="792088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Работа выполнил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r"/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Стецук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Максим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496944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Этап 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Задаём область в которой будем находить значения. Заполняем строку нужным количеством значений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а столбец нужным количеством значений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068960"/>
            <a:ext cx="77353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Задание констант, которые будут использоваться для нахождения значения функции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753" y="2852936"/>
            <a:ext cx="438048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3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Заполнение ячейки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формулой исследуемой функции с фиксированием тех свойств, которые не должны меняться при протягивании данной ячейки по всем нужным ячейкам.</a:t>
            </a:r>
            <a:endParaRPr lang="ru-RU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573016"/>
            <a:ext cx="72536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4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Выделяем область в которой находятся полученные значения. Заходим в раздел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затем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другие диаграммы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поверхность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407" y="2780928"/>
            <a:ext cx="6689961" cy="360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Этап 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разделов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Конструктор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Макет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оформляем полученную нами поверхность.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140968"/>
            <a:ext cx="8712968" cy="63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40572"/>
            <a:ext cx="8712968" cy="61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965346"/>
            <a:ext cx="8712968" cy="6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5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Полученная поверхность функции 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z=x^2/a^2-y^2/b^2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92461"/>
            <a:ext cx="7344816" cy="464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4046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Будем рассматривать построение графика функции на примере функции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y=|-5x^2+bx+c|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1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Задание констант, которые будут использоваться для нахождения значения функции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068" y="2924944"/>
            <a:ext cx="631327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2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Выделение и оформление ячеек в которых будут содержаться значения переменной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значения функции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140968"/>
            <a:ext cx="8839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3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Заполнение строки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исследуемыми значениями. Заполнение ячейки в строке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формулой данной в условии и протягивание этой ячейки для получения требуемых значений от всех данных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524" y="4221088"/>
            <a:ext cx="64728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latin typeface="Times New Roman" pitchFamily="18" charset="0"/>
                <a:cs typeface="Times New Roman" pitchFamily="18" charset="0"/>
              </a:rPr>
              <a:t>4 этап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Выделяем область в которой находятся наши значения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полученные значения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Заходим в раздел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вставка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 в разделе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диаграммы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выбираем нужную нам.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004136" cy="360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18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Этап 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разделов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Конструктор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Макет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оформляем наш полученный график.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77442"/>
            <a:ext cx="8820472" cy="7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817471"/>
            <a:ext cx="8856984" cy="76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5013176"/>
            <a:ext cx="885698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Полученный график функции 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y=|-5x^2+bx+c|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88832" cy="4552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404664"/>
            <a:ext cx="6552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Будем рассматривать построение графика поверхности на примере функции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z=x^2/a^2-y^2/b^2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</Words>
  <Application>Microsoft Office PowerPoint</Application>
  <PresentationFormat>Экран (4:3)</PresentationFormat>
  <Paragraphs>19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Этапы построения графиков функций и графиков поверхностей средствами электронных таблиц</vt:lpstr>
      <vt:lpstr>Слайд 2</vt:lpstr>
      <vt:lpstr>1 этап Задание констант, которые будут использоваться для нахождения значения функции.</vt:lpstr>
      <vt:lpstr>2 этап Выделение и оформление ячеек в которых будут содержаться значения переменной x и значения функции y при данных x.</vt:lpstr>
      <vt:lpstr>3 этап Заполнение строки x исследуемыми значениями. Заполнение ячейки в строке y формулой данной в условии и протягивание этой ячейки для получения требуемых значений от всех данных x.</vt:lpstr>
      <vt:lpstr>4 этап Выделяем область в которой находятся наши значения x и полученные значения y. Заходим в раздел “вставка” и в разделе “диаграммы” выбираем нужную нам.</vt:lpstr>
      <vt:lpstr>Этап 5 С помощью разделов “Конструктор”, “Макет” и “Формат” оформляем наш полученный график.</vt:lpstr>
      <vt:lpstr>Полученный график функции  y=|-5x^2+bx+c|  </vt:lpstr>
      <vt:lpstr>Слайд 9</vt:lpstr>
      <vt:lpstr>Этап 1 Задаём область в которой будем находить значения. Заполняем строку нужным количеством значений x, а столбец нужным количеством значений y.</vt:lpstr>
      <vt:lpstr>2 этап Задание констант, которые будут использоваться для нахождения значения функции.</vt:lpstr>
      <vt:lpstr>3 этап Заполнение ячейки формулой исследуемой функции с фиксированием тех свойств, которые не должны меняться при протягивании данной ячейки по всем нужным ячейкам.</vt:lpstr>
      <vt:lpstr>4 этап Выделяем область в которой находятся полученные значения. Заходим в раздел “вставка”, затем “другие диаграммы”, “поверхность”.</vt:lpstr>
      <vt:lpstr>Этап 5 С помощью разделов “Конструктор”, “Макет” и “Формат” оформляем полученную нами поверхность.</vt:lpstr>
      <vt:lpstr>Полученная поверхность функции  z=x^2/a^2-y^2/b^2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 TUF</dc:creator>
  <cp:lastModifiedBy>Asus TUF</cp:lastModifiedBy>
  <cp:revision>22</cp:revision>
  <dcterms:created xsi:type="dcterms:W3CDTF">2021-12-07T04:40:35Z</dcterms:created>
  <dcterms:modified xsi:type="dcterms:W3CDTF">2021-12-07T05:47:37Z</dcterms:modified>
</cp:coreProperties>
</file>