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E4E8-1D9D-453E-9926-37E119041A8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3FF-8D77-4662-A204-7E977E56ECE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sus%20TUF\Desktop\&#1091;&#1095;&#1105;&#1073;&#1072;%204%20&#1089;&#1077;&#1084;&#1077;&#1089;&#1090;&#1088;\&#1050;&#1091;&#1088;&#1089;&#1086;&#1074;&#1072;&#1103;\&#1048;&#1058;&#1054;&#1043;&#1054;&#1042;&#1040;&#1071;_&#1054;&#1058;&#1063;&#1025;&#1058;&#1053;&#1054;&#1057;&#1058;&#1068;\&#1042;&#1080;&#1076;&#1077;&#1086;_&#1076;&#1083;&#1103;_&#1087;&#1088;&#1077;&#1079;&#1077;&#1085;&#1090;&#1072;&#1094;&#1080;&#1080;\Full_graf_for%20presentation.mp4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sus%20TUF\Desktop\&#1091;&#1095;&#1105;&#1073;&#1072;%204%20&#1089;&#1077;&#1084;&#1077;&#1089;&#1090;&#1088;\&#1050;&#1091;&#1088;&#1089;&#1086;&#1074;&#1072;&#1103;\&#1048;&#1058;&#1054;&#1043;&#1054;&#1042;&#1040;&#1071;_&#1054;&#1058;&#1063;&#1025;&#1058;&#1053;&#1054;&#1057;&#1058;&#1068;\&#1042;&#1080;&#1076;&#1077;&#1086;_&#1076;&#1083;&#1103;_&#1087;&#1088;&#1077;&#1079;&#1077;&#1085;&#1090;&#1072;&#1094;&#1080;&#1080;\Not_Full_Graf_for%20presentation.mp4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323528" y="1124744"/>
            <a:ext cx="8568952" cy="3168352"/>
          </a:xfrm>
        </p:spPr>
        <p:txBody>
          <a:bodyPr>
            <a:normAutofit fontScale="90000"/>
          </a:bodyPr>
          <a:lstStyle/>
          <a:p>
            <a:pPr>
              <a:lnSpc>
                <a:spcPts val="4800"/>
              </a:lnSpc>
            </a:pPr>
            <a:r>
              <a:rPr lang="ru-RU" b="1" dirty="0" smtClean="0"/>
              <a:t>КУРСОВАЯ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по дисциплине «Технологии компьютерного моделирования»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КОМПЬЮТЕРНОЕ МОДЕЛИРОВАНИЕ ДРЕВОВИДНЫХ СТРУКТУР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733256"/>
            <a:ext cx="4824536" cy="936104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Работу выполнил студент 2гр.1п.гр.</a:t>
            </a:r>
            <a:endParaRPr lang="en-US" sz="2400" dirty="0" smtClean="0"/>
          </a:p>
          <a:p>
            <a:pPr algn="r"/>
            <a:r>
              <a:rPr lang="ru-RU" sz="2400" dirty="0" err="1" smtClean="0"/>
              <a:t>Стецук</a:t>
            </a:r>
            <a:r>
              <a:rPr lang="ru-RU" sz="2400" dirty="0" smtClean="0"/>
              <a:t> Максим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1168"/>
            <a:ext cx="4176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061168"/>
            <a:ext cx="3089032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79712" y="1268760"/>
            <a:ext cx="115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1340768"/>
            <a:ext cx="159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Дерево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Алгоритм преобразования графа к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остовному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дереву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556792"/>
            <a:ext cx="69127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 1. Ввод начального графа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 2. Размещение вершин по уровням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 3. Массив финальных связей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 4. Графическое представление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дерева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7247402" cy="23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>
            <a:off x="4644008" y="5157192"/>
            <a:ext cx="64807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886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Условие задачи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некоторой стране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необходимо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построить железнодорожные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пути между городами, группа инженеров спроектировала план, представленный на изображение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однако данный план необходимо оптимизировать, чтобы количество путей было наименьшим, причём путём необходимо считать прямую связь между двумя городами.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Полный граф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2448272" cy="40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520" y="620688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План для задачи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62068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с помощью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12993"/>
            <a:ext cx="8568952" cy="134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Численный вывод программы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Массив вершин по уровням: [['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a3'], ['a1', 'a2', 'a4', 'a5', 'a6']]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Массив итоговых связей: [['a3', 'a1'], ['a3', 'a2'], ['a3', 'a4'], ['a3', 'a5'], ['a3', 'a6']]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Full_graf_for present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131840" y="1124744"/>
            <a:ext cx="5760640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Неполный граф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20688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План для задачи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62068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с помощью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725144"/>
            <a:ext cx="85689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Численный вывод программы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Вершина дерева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Массив вершин по уровням: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[['a1'], ['a2', 'a3', 'a6'], ['a4', 'a5']]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Массив итоговых связей: [['a1', 'a2'], ['a1', 'a3'], ['a1', 'a6'], ['a3', 'a4'], ['a3', 'a5']]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Вершина дерева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Массив вершин по уровням: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[['a4'], ['a3', 'a5', 'a6'], ['a1', 'a2']]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Массив итоговых связей: [['a4', 'a3'], ['a4', 'a5'], ['a4', 'a6'], ['a3', 'a1'], ['a3', 'a2']]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81" y="1011907"/>
            <a:ext cx="2464811" cy="37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Not_Full_Graf_for present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683901" y="1124744"/>
            <a:ext cx="5280587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132856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Изучены справочные материалы по теории графов, а также учебные пособия и ресурсы сети Интернет посвящённые программированию на языке </a:t>
            </a:r>
            <a:r>
              <a:rPr lang="en-US" sz="2400" dirty="0" smtClean="0"/>
              <a:t>Python;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Разработан и программно реализован алгоритм для преобразования графов к дереву</a:t>
            </a:r>
            <a:r>
              <a:rPr lang="en-US" sz="2400" dirty="0" smtClean="0"/>
              <a:t>;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Продемонстрирована работа программной реализации алгоритма на примере полных и неполных графов.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166</Words>
  <Application>Microsoft Office PowerPoint</Application>
  <PresentationFormat>Экран (4:3)</PresentationFormat>
  <Paragraphs>29</Paragraphs>
  <Slides>7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КУРСОВАЯ РАБОТА  по дисциплине «Технологии компьютерного моделирования»   КОМПЬЮТЕРНОЕ МОДЕЛИРОВАНИЕ ДРЕВОВИДНЫХ СТРУКТУР  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 TUF</dc:creator>
  <cp:lastModifiedBy>Asus TUF</cp:lastModifiedBy>
  <cp:revision>31</cp:revision>
  <dcterms:created xsi:type="dcterms:W3CDTF">2023-05-18T08:06:00Z</dcterms:created>
  <dcterms:modified xsi:type="dcterms:W3CDTF">2023-05-19T06:35:27Z</dcterms:modified>
</cp:coreProperties>
</file>