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1138" r:id="rId6"/>
    <p:sldId id="1145" r:id="rId7"/>
    <p:sldId id="1146" r:id="rId8"/>
    <p:sldId id="1147" r:id="rId9"/>
    <p:sldId id="1148" r:id="rId10"/>
    <p:sldId id="1151" r:id="rId11"/>
    <p:sldId id="1144" r:id="rId12"/>
    <p:sldId id="1150" r:id="rId13"/>
    <p:sldId id="115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BCC"/>
    <a:srgbClr val="EB5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3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CE156-8E6E-4385-AC51-DA66084D5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DC4FC-D101-4CA2-8893-0CF8946234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BF66-BC76-408F-BC56-4202368294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0149A-7491-41AA-8923-698219D42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DBB-BDF7-47B2-AA6B-3548B119C9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01" y="693692"/>
            <a:ext cx="6229597" cy="2980697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1447031" y="3674327"/>
            <a:ext cx="942340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8000"/>
              </a:lnSpc>
            </a:pPr>
            <a:r>
              <a:rPr sz="4400" b="1" dirty="0">
                <a:latin typeface="+mn-ea"/>
                <a:ea typeface="+mn-ea"/>
              </a:rPr>
              <a:t>JavaScript  Runtime 执行机制</a:t>
            </a:r>
            <a:endParaRPr sz="4400" b="1" dirty="0">
              <a:latin typeface="+mn-ea"/>
              <a:ea typeface="+mn-ea"/>
            </a:endParaRPr>
          </a:p>
        </p:txBody>
      </p:sp>
      <p:pic>
        <p:nvPicPr>
          <p:cNvPr id="4" name="图片 3" descr="runtime-2-min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65" y="1807210"/>
            <a:ext cx="2241550" cy="141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62245" y="2601595"/>
            <a:ext cx="31838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 b="1"/>
              <a:t>End</a:t>
            </a:r>
            <a:endParaRPr lang="en-US" altLang="zh-CN" sz="6000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270" y="0"/>
            <a:ext cx="2447290" cy="596900"/>
            <a:chOff x="6997070" y="1404892"/>
            <a:chExt cx="458807" cy="769441"/>
          </a:xfrm>
        </p:grpSpPr>
        <p:sp>
          <p:nvSpPr>
            <p:cNvPr id="17" name="文本框 16"/>
            <p:cNvSpPr txBox="1"/>
            <p:nvPr/>
          </p:nvSpPr>
          <p:spPr>
            <a:xfrm>
              <a:off x="6997070" y="1404892"/>
              <a:ext cx="458807" cy="769441"/>
            </a:xfrm>
            <a:prstGeom prst="rect">
              <a:avLst/>
            </a:prstGeom>
            <a:solidFill>
              <a:srgbClr val="EB5949"/>
            </a:solidFill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思源黑体 Light"/>
                  <a:sym typeface="Century Gothic" panose="020B0502020202020204" pitchFamily="34" charset="0"/>
                </a:rPr>
                <a:t>前置知识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思源黑体 Light"/>
                <a:sym typeface="Century Gothic" panose="020B050202020202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7455877" y="1404892"/>
              <a:ext cx="0" cy="0"/>
            </a:xfrm>
            <a:prstGeom prst="line">
              <a:avLst/>
            </a:prstGeom>
            <a:noFill/>
            <a:ln w="6350" cap="flat" cmpd="sng" algn="ctr">
              <a:solidFill>
                <a:srgbClr val="65C4C3"/>
              </a:solidFill>
              <a:prstDash val="solid"/>
              <a:miter lim="800000"/>
            </a:ln>
            <a:effectLst/>
          </p:spPr>
        </p:cxnSp>
      </p:grpSp>
      <p:grpSp>
        <p:nvGrpSpPr>
          <p:cNvPr id="10" name="65"/>
          <p:cNvGrpSpPr/>
          <p:nvPr>
            <p:custDataLst>
              <p:tags r:id="rId2"/>
            </p:custDataLst>
          </p:nvPr>
        </p:nvGrpSpPr>
        <p:grpSpPr>
          <a:xfrm>
            <a:off x="532318" y="1286764"/>
            <a:ext cx="5279202" cy="1057411"/>
            <a:chOff x="6303198" y="1807464"/>
            <a:chExt cx="5279202" cy="1057411"/>
          </a:xfrm>
        </p:grpSpPr>
        <p:sp>
          <p:nvSpPr>
            <p:cNvPr id="11" name="Hexagon 87"/>
            <p:cNvSpPr/>
            <p:nvPr/>
          </p:nvSpPr>
          <p:spPr>
            <a:xfrm rot="1800000">
              <a:off x="6303198" y="1807464"/>
              <a:ext cx="910194" cy="78464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EB594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Freeform: Shape 104"/>
            <p:cNvSpPr/>
            <p:nvPr/>
          </p:nvSpPr>
          <p:spPr bwMode="auto">
            <a:xfrm>
              <a:off x="6509667" y="1945763"/>
              <a:ext cx="506133" cy="50613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EB594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2" name="Group 32"/>
            <p:cNvGrpSpPr/>
            <p:nvPr/>
          </p:nvGrpSpPr>
          <p:grpSpPr>
            <a:xfrm>
              <a:off x="7212552" y="1939389"/>
              <a:ext cx="4369848" cy="925486"/>
              <a:chOff x="6444107" y="1469392"/>
              <a:chExt cx="4369848" cy="925486"/>
            </a:xfrm>
          </p:grpSpPr>
          <p:sp>
            <p:nvSpPr>
              <p:cNvPr id="29" name="TextBox 3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lvl="0" algn="l">
                  <a:lnSpc>
                    <a:spcPct val="110000"/>
                  </a:lnSpc>
                  <a:defRPr/>
                </a:pPr>
                <a:r>
                  <a:rPr kumimoji="1"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方正黑体简体" panose="02010601030101010101" pitchFamily="2" charset="-122"/>
                    <a:cs typeface="+mn-ea"/>
                    <a:sym typeface="+mn-lt"/>
                  </a:rPr>
                  <a:t>Engine 执行引擎</a:t>
                </a:r>
                <a:endParaRPr kumimoji="1"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TextBox 34"/>
              <p:cNvSpPr txBox="1"/>
              <p:nvPr/>
            </p:nvSpPr>
            <p:spPr>
              <a:xfrm>
                <a:off x="6444107" y="1712256"/>
                <a:ext cx="4369848" cy="682622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100" dirty="0"/>
                  <a:t>Node、Chrome-V8、Safari-JavaScript Core，Firefox-SpiderMonkey，IE-Chakra实现的是ECMAScript标准 </a:t>
                </a:r>
                <a:endParaRPr lang="zh-CN" altLang="en-US" sz="1100" dirty="0"/>
              </a:p>
            </p:txBody>
          </p:sp>
        </p:grpSp>
      </p:grpSp>
      <p:grpSp>
        <p:nvGrpSpPr>
          <p:cNvPr id="37" name="4"/>
          <p:cNvGrpSpPr/>
          <p:nvPr>
            <p:custDataLst>
              <p:tags r:id="rId3"/>
            </p:custDataLst>
          </p:nvPr>
        </p:nvGrpSpPr>
        <p:grpSpPr>
          <a:xfrm>
            <a:off x="6433373" y="1297168"/>
            <a:ext cx="5151623" cy="986306"/>
            <a:chOff x="6303198" y="2852283"/>
            <a:chExt cx="5151623" cy="986306"/>
          </a:xfrm>
        </p:grpSpPr>
        <p:sp>
          <p:nvSpPr>
            <p:cNvPr id="13" name="Hexagon 88"/>
            <p:cNvSpPr/>
            <p:nvPr/>
          </p:nvSpPr>
          <p:spPr>
            <a:xfrm rot="1800000">
              <a:off x="6303198" y="2852283"/>
              <a:ext cx="910194" cy="78464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86CBC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4" name="Group 91"/>
            <p:cNvGrpSpPr/>
            <p:nvPr/>
          </p:nvGrpSpPr>
          <p:grpSpPr>
            <a:xfrm>
              <a:off x="6546032" y="3026296"/>
              <a:ext cx="435546" cy="435546"/>
              <a:chOff x="14865350" y="2797175"/>
              <a:chExt cx="250825" cy="250826"/>
            </a:xfrm>
            <a:solidFill>
              <a:schemeClr val="bg1"/>
            </a:solidFill>
          </p:grpSpPr>
          <p:sp>
            <p:nvSpPr>
              <p:cNvPr id="31" name="Freeform: Shape 92"/>
              <p:cNvSpPr/>
              <p:nvPr/>
            </p:nvSpPr>
            <p:spPr bwMode="auto">
              <a:xfrm>
                <a:off x="14865350" y="2874963"/>
                <a:ext cx="171450" cy="173038"/>
              </a:xfrm>
              <a:custGeom>
                <a:avLst/>
                <a:gdLst>
                  <a:gd name="T0" fmla="*/ 516 w 653"/>
                  <a:gd name="T1" fmla="*/ 238 h 653"/>
                  <a:gd name="T2" fmla="*/ 568 w 653"/>
                  <a:gd name="T3" fmla="*/ 148 h 653"/>
                  <a:gd name="T4" fmla="*/ 571 w 653"/>
                  <a:gd name="T5" fmla="*/ 114 h 653"/>
                  <a:gd name="T6" fmla="*/ 532 w 653"/>
                  <a:gd name="T7" fmla="*/ 72 h 653"/>
                  <a:gd name="T8" fmla="*/ 498 w 653"/>
                  <a:gd name="T9" fmla="*/ 69 h 653"/>
                  <a:gd name="T10" fmla="*/ 413 w 653"/>
                  <a:gd name="T11" fmla="*/ 132 h 653"/>
                  <a:gd name="T12" fmla="*/ 372 w 653"/>
                  <a:gd name="T13" fmla="*/ 36 h 653"/>
                  <a:gd name="T14" fmla="*/ 355 w 653"/>
                  <a:gd name="T15" fmla="*/ 7 h 653"/>
                  <a:gd name="T16" fmla="*/ 299 w 653"/>
                  <a:gd name="T17" fmla="*/ 0 h 653"/>
                  <a:gd name="T18" fmla="*/ 269 w 653"/>
                  <a:gd name="T19" fmla="*/ 16 h 653"/>
                  <a:gd name="T20" fmla="*/ 262 w 653"/>
                  <a:gd name="T21" fmla="*/ 116 h 653"/>
                  <a:gd name="T22" fmla="*/ 152 w 653"/>
                  <a:gd name="T23" fmla="*/ 90 h 653"/>
                  <a:gd name="T24" fmla="*/ 127 w 653"/>
                  <a:gd name="T25" fmla="*/ 79 h 653"/>
                  <a:gd name="T26" fmla="*/ 76 w 653"/>
                  <a:gd name="T27" fmla="*/ 115 h 653"/>
                  <a:gd name="T28" fmla="*/ 65 w 653"/>
                  <a:gd name="T29" fmla="*/ 141 h 653"/>
                  <a:gd name="T30" fmla="*/ 128 w 653"/>
                  <a:gd name="T31" fmla="*/ 219 h 653"/>
                  <a:gd name="T32" fmla="*/ 104 w 653"/>
                  <a:gd name="T33" fmla="*/ 281 h 653"/>
                  <a:gd name="T34" fmla="*/ 15 w 653"/>
                  <a:gd name="T35" fmla="*/ 288 h 653"/>
                  <a:gd name="T36" fmla="*/ 0 w 653"/>
                  <a:gd name="T37" fmla="*/ 318 h 653"/>
                  <a:gd name="T38" fmla="*/ 5 w 653"/>
                  <a:gd name="T39" fmla="*/ 374 h 653"/>
                  <a:gd name="T40" fmla="*/ 36 w 653"/>
                  <a:gd name="T41" fmla="*/ 391 h 653"/>
                  <a:gd name="T42" fmla="*/ 129 w 653"/>
                  <a:gd name="T43" fmla="*/ 436 h 653"/>
                  <a:gd name="T44" fmla="*/ 81 w 653"/>
                  <a:gd name="T45" fmla="*/ 513 h 653"/>
                  <a:gd name="T46" fmla="*/ 84 w 653"/>
                  <a:gd name="T47" fmla="*/ 546 h 653"/>
                  <a:gd name="T48" fmla="*/ 126 w 653"/>
                  <a:gd name="T49" fmla="*/ 585 h 653"/>
                  <a:gd name="T50" fmla="*/ 160 w 653"/>
                  <a:gd name="T51" fmla="*/ 581 h 653"/>
                  <a:gd name="T52" fmla="*/ 250 w 653"/>
                  <a:gd name="T53" fmla="*/ 534 h 653"/>
                  <a:gd name="T54" fmla="*/ 281 w 653"/>
                  <a:gd name="T55" fmla="*/ 624 h 653"/>
                  <a:gd name="T56" fmla="*/ 303 w 653"/>
                  <a:gd name="T57" fmla="*/ 651 h 653"/>
                  <a:gd name="T58" fmla="*/ 361 w 653"/>
                  <a:gd name="T59" fmla="*/ 652 h 653"/>
                  <a:gd name="T60" fmla="*/ 386 w 653"/>
                  <a:gd name="T61" fmla="*/ 631 h 653"/>
                  <a:gd name="T62" fmla="*/ 403 w 653"/>
                  <a:gd name="T63" fmla="*/ 527 h 653"/>
                  <a:gd name="T64" fmla="*/ 499 w 653"/>
                  <a:gd name="T65" fmla="*/ 565 h 653"/>
                  <a:gd name="T66" fmla="*/ 532 w 653"/>
                  <a:gd name="T67" fmla="*/ 575 h 653"/>
                  <a:gd name="T68" fmla="*/ 577 w 653"/>
                  <a:gd name="T69" fmla="*/ 538 h 653"/>
                  <a:gd name="T70" fmla="*/ 587 w 653"/>
                  <a:gd name="T71" fmla="*/ 506 h 653"/>
                  <a:gd name="T72" fmla="*/ 512 w 653"/>
                  <a:gd name="T73" fmla="*/ 423 h 653"/>
                  <a:gd name="T74" fmla="*/ 616 w 653"/>
                  <a:gd name="T75" fmla="*/ 372 h 653"/>
                  <a:gd name="T76" fmla="*/ 642 w 653"/>
                  <a:gd name="T77" fmla="*/ 362 h 653"/>
                  <a:gd name="T78" fmla="*/ 653 w 653"/>
                  <a:gd name="T79" fmla="*/ 300 h 653"/>
                  <a:gd name="T80" fmla="*/ 642 w 653"/>
                  <a:gd name="T81" fmla="*/ 275 h 653"/>
                  <a:gd name="T82" fmla="*/ 616 w 653"/>
                  <a:gd name="T83" fmla="*/ 263 h 653"/>
                  <a:gd name="T84" fmla="*/ 290 w 653"/>
                  <a:gd name="T85" fmla="*/ 414 h 653"/>
                  <a:gd name="T86" fmla="*/ 253 w 653"/>
                  <a:gd name="T87" fmla="*/ 391 h 653"/>
                  <a:gd name="T88" fmla="*/ 230 w 653"/>
                  <a:gd name="T89" fmla="*/ 354 h 653"/>
                  <a:gd name="T90" fmla="*/ 227 w 653"/>
                  <a:gd name="T91" fmla="*/ 318 h 653"/>
                  <a:gd name="T92" fmla="*/ 242 w 653"/>
                  <a:gd name="T93" fmla="*/ 277 h 653"/>
                  <a:gd name="T94" fmla="*/ 274 w 653"/>
                  <a:gd name="T95" fmla="*/ 247 h 653"/>
                  <a:gd name="T96" fmla="*/ 317 w 653"/>
                  <a:gd name="T97" fmla="*/ 236 h 653"/>
                  <a:gd name="T98" fmla="*/ 352 w 653"/>
                  <a:gd name="T99" fmla="*/ 243 h 653"/>
                  <a:gd name="T100" fmla="*/ 387 w 653"/>
                  <a:gd name="T101" fmla="*/ 269 h 653"/>
                  <a:gd name="T102" fmla="*/ 406 w 653"/>
                  <a:gd name="T103" fmla="*/ 309 h 653"/>
                  <a:gd name="T104" fmla="*/ 406 w 653"/>
                  <a:gd name="T105" fmla="*/ 345 h 653"/>
                  <a:gd name="T106" fmla="*/ 387 w 653"/>
                  <a:gd name="T107" fmla="*/ 384 h 653"/>
                  <a:gd name="T108" fmla="*/ 352 w 653"/>
                  <a:gd name="T109" fmla="*/ 411 h 653"/>
                  <a:gd name="T110" fmla="*/ 317 w 653"/>
                  <a:gd name="T111" fmla="*/ 41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3" h="653">
                    <a:moveTo>
                      <a:pt x="616" y="263"/>
                    </a:moveTo>
                    <a:lnTo>
                      <a:pt x="526" y="263"/>
                    </a:lnTo>
                    <a:lnTo>
                      <a:pt x="526" y="263"/>
                    </a:lnTo>
                    <a:lnTo>
                      <a:pt x="521" y="250"/>
                    </a:lnTo>
                    <a:lnTo>
                      <a:pt x="516" y="238"/>
                    </a:lnTo>
                    <a:lnTo>
                      <a:pt x="509" y="226"/>
                    </a:lnTo>
                    <a:lnTo>
                      <a:pt x="502" y="214"/>
                    </a:lnTo>
                    <a:lnTo>
                      <a:pt x="563" y="154"/>
                    </a:lnTo>
                    <a:lnTo>
                      <a:pt x="563" y="154"/>
                    </a:lnTo>
                    <a:lnTo>
                      <a:pt x="568" y="148"/>
                    </a:lnTo>
                    <a:lnTo>
                      <a:pt x="571" y="142"/>
                    </a:lnTo>
                    <a:lnTo>
                      <a:pt x="573" y="135"/>
                    </a:lnTo>
                    <a:lnTo>
                      <a:pt x="574" y="128"/>
                    </a:lnTo>
                    <a:lnTo>
                      <a:pt x="573" y="122"/>
                    </a:lnTo>
                    <a:lnTo>
                      <a:pt x="571" y="114"/>
                    </a:lnTo>
                    <a:lnTo>
                      <a:pt x="568" y="108"/>
                    </a:lnTo>
                    <a:lnTo>
                      <a:pt x="563" y="103"/>
                    </a:lnTo>
                    <a:lnTo>
                      <a:pt x="538" y="76"/>
                    </a:lnTo>
                    <a:lnTo>
                      <a:pt x="538" y="76"/>
                    </a:lnTo>
                    <a:lnTo>
                      <a:pt x="532" y="72"/>
                    </a:lnTo>
                    <a:lnTo>
                      <a:pt x="526" y="69"/>
                    </a:lnTo>
                    <a:lnTo>
                      <a:pt x="519" y="67"/>
                    </a:lnTo>
                    <a:lnTo>
                      <a:pt x="512" y="66"/>
                    </a:lnTo>
                    <a:lnTo>
                      <a:pt x="505" y="67"/>
                    </a:lnTo>
                    <a:lnTo>
                      <a:pt x="498" y="69"/>
                    </a:lnTo>
                    <a:lnTo>
                      <a:pt x="492" y="72"/>
                    </a:lnTo>
                    <a:lnTo>
                      <a:pt x="487" y="76"/>
                    </a:lnTo>
                    <a:lnTo>
                      <a:pt x="425" y="138"/>
                    </a:lnTo>
                    <a:lnTo>
                      <a:pt x="425" y="138"/>
                    </a:lnTo>
                    <a:lnTo>
                      <a:pt x="413" y="132"/>
                    </a:lnTo>
                    <a:lnTo>
                      <a:pt x="399" y="126"/>
                    </a:lnTo>
                    <a:lnTo>
                      <a:pt x="385" y="121"/>
                    </a:lnTo>
                    <a:lnTo>
                      <a:pt x="372" y="116"/>
                    </a:lnTo>
                    <a:lnTo>
                      <a:pt x="372" y="36"/>
                    </a:lnTo>
                    <a:lnTo>
                      <a:pt x="372" y="36"/>
                    </a:lnTo>
                    <a:lnTo>
                      <a:pt x="371" y="30"/>
                    </a:lnTo>
                    <a:lnTo>
                      <a:pt x="368" y="23"/>
                    </a:lnTo>
                    <a:lnTo>
                      <a:pt x="365" y="16"/>
                    </a:lnTo>
                    <a:lnTo>
                      <a:pt x="361" y="11"/>
                    </a:lnTo>
                    <a:lnTo>
                      <a:pt x="355" y="7"/>
                    </a:lnTo>
                    <a:lnTo>
                      <a:pt x="350" y="3"/>
                    </a:lnTo>
                    <a:lnTo>
                      <a:pt x="342" y="1"/>
                    </a:lnTo>
                    <a:lnTo>
                      <a:pt x="335" y="0"/>
                    </a:lnTo>
                    <a:lnTo>
                      <a:pt x="299" y="0"/>
                    </a:lnTo>
                    <a:lnTo>
                      <a:pt x="299" y="0"/>
                    </a:lnTo>
                    <a:lnTo>
                      <a:pt x="292" y="1"/>
                    </a:lnTo>
                    <a:lnTo>
                      <a:pt x="284" y="3"/>
                    </a:lnTo>
                    <a:lnTo>
                      <a:pt x="279" y="7"/>
                    </a:lnTo>
                    <a:lnTo>
                      <a:pt x="273" y="11"/>
                    </a:lnTo>
                    <a:lnTo>
                      <a:pt x="269" y="16"/>
                    </a:lnTo>
                    <a:lnTo>
                      <a:pt x="265" y="23"/>
                    </a:lnTo>
                    <a:lnTo>
                      <a:pt x="263" y="30"/>
                    </a:lnTo>
                    <a:lnTo>
                      <a:pt x="262" y="36"/>
                    </a:lnTo>
                    <a:lnTo>
                      <a:pt x="262" y="116"/>
                    </a:lnTo>
                    <a:lnTo>
                      <a:pt x="262" y="116"/>
                    </a:lnTo>
                    <a:lnTo>
                      <a:pt x="248" y="121"/>
                    </a:lnTo>
                    <a:lnTo>
                      <a:pt x="232" y="126"/>
                    </a:lnTo>
                    <a:lnTo>
                      <a:pt x="218" y="133"/>
                    </a:lnTo>
                    <a:lnTo>
                      <a:pt x="205" y="141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47" y="85"/>
                    </a:lnTo>
                    <a:lnTo>
                      <a:pt x="141" y="82"/>
                    </a:lnTo>
                    <a:lnTo>
                      <a:pt x="134" y="80"/>
                    </a:lnTo>
                    <a:lnTo>
                      <a:pt x="127" y="79"/>
                    </a:lnTo>
                    <a:lnTo>
                      <a:pt x="120" y="80"/>
                    </a:lnTo>
                    <a:lnTo>
                      <a:pt x="114" y="82"/>
                    </a:lnTo>
                    <a:lnTo>
                      <a:pt x="107" y="85"/>
                    </a:lnTo>
                    <a:lnTo>
                      <a:pt x="102" y="90"/>
                    </a:lnTo>
                    <a:lnTo>
                      <a:pt x="76" y="115"/>
                    </a:lnTo>
                    <a:lnTo>
                      <a:pt x="76" y="115"/>
                    </a:lnTo>
                    <a:lnTo>
                      <a:pt x="72" y="121"/>
                    </a:lnTo>
                    <a:lnTo>
                      <a:pt x="68" y="127"/>
                    </a:lnTo>
                    <a:lnTo>
                      <a:pt x="66" y="134"/>
                    </a:lnTo>
                    <a:lnTo>
                      <a:pt x="65" y="141"/>
                    </a:lnTo>
                    <a:lnTo>
                      <a:pt x="66" y="148"/>
                    </a:lnTo>
                    <a:lnTo>
                      <a:pt x="68" y="155"/>
                    </a:lnTo>
                    <a:lnTo>
                      <a:pt x="72" y="160"/>
                    </a:lnTo>
                    <a:lnTo>
                      <a:pt x="76" y="167"/>
                    </a:lnTo>
                    <a:lnTo>
                      <a:pt x="128" y="219"/>
                    </a:lnTo>
                    <a:lnTo>
                      <a:pt x="128" y="219"/>
                    </a:lnTo>
                    <a:lnTo>
                      <a:pt x="120" y="234"/>
                    </a:lnTo>
                    <a:lnTo>
                      <a:pt x="114" y="249"/>
                    </a:lnTo>
                    <a:lnTo>
                      <a:pt x="108" y="265"/>
                    </a:lnTo>
                    <a:lnTo>
                      <a:pt x="104" y="281"/>
                    </a:lnTo>
                    <a:lnTo>
                      <a:pt x="36" y="281"/>
                    </a:lnTo>
                    <a:lnTo>
                      <a:pt x="36" y="281"/>
                    </a:lnTo>
                    <a:lnTo>
                      <a:pt x="28" y="282"/>
                    </a:lnTo>
                    <a:lnTo>
                      <a:pt x="22" y="284"/>
                    </a:lnTo>
                    <a:lnTo>
                      <a:pt x="15" y="288"/>
                    </a:lnTo>
                    <a:lnTo>
                      <a:pt x="10" y="292"/>
                    </a:lnTo>
                    <a:lnTo>
                      <a:pt x="5" y="298"/>
                    </a:lnTo>
                    <a:lnTo>
                      <a:pt x="2" y="303"/>
                    </a:lnTo>
                    <a:lnTo>
                      <a:pt x="1" y="311"/>
                    </a:lnTo>
                    <a:lnTo>
                      <a:pt x="0" y="318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1"/>
                    </a:lnTo>
                    <a:lnTo>
                      <a:pt x="2" y="369"/>
                    </a:lnTo>
                    <a:lnTo>
                      <a:pt x="5" y="374"/>
                    </a:lnTo>
                    <a:lnTo>
                      <a:pt x="10" y="380"/>
                    </a:lnTo>
                    <a:lnTo>
                      <a:pt x="15" y="384"/>
                    </a:lnTo>
                    <a:lnTo>
                      <a:pt x="22" y="387"/>
                    </a:lnTo>
                    <a:lnTo>
                      <a:pt x="28" y="390"/>
                    </a:lnTo>
                    <a:lnTo>
                      <a:pt x="36" y="391"/>
                    </a:lnTo>
                    <a:lnTo>
                      <a:pt x="109" y="391"/>
                    </a:lnTo>
                    <a:lnTo>
                      <a:pt x="109" y="391"/>
                    </a:lnTo>
                    <a:lnTo>
                      <a:pt x="115" y="406"/>
                    </a:lnTo>
                    <a:lnTo>
                      <a:pt x="121" y="422"/>
                    </a:lnTo>
                    <a:lnTo>
                      <a:pt x="129" y="436"/>
                    </a:lnTo>
                    <a:lnTo>
                      <a:pt x="138" y="451"/>
                    </a:lnTo>
                    <a:lnTo>
                      <a:pt x="88" y="500"/>
                    </a:lnTo>
                    <a:lnTo>
                      <a:pt x="88" y="500"/>
                    </a:lnTo>
                    <a:lnTo>
                      <a:pt x="84" y="506"/>
                    </a:lnTo>
                    <a:lnTo>
                      <a:pt x="81" y="513"/>
                    </a:lnTo>
                    <a:lnTo>
                      <a:pt x="78" y="519"/>
                    </a:lnTo>
                    <a:lnTo>
                      <a:pt x="78" y="526"/>
                    </a:lnTo>
                    <a:lnTo>
                      <a:pt x="78" y="533"/>
                    </a:lnTo>
                    <a:lnTo>
                      <a:pt x="81" y="539"/>
                    </a:lnTo>
                    <a:lnTo>
                      <a:pt x="84" y="546"/>
                    </a:lnTo>
                    <a:lnTo>
                      <a:pt x="88" y="551"/>
                    </a:lnTo>
                    <a:lnTo>
                      <a:pt x="115" y="577"/>
                    </a:lnTo>
                    <a:lnTo>
                      <a:pt x="115" y="577"/>
                    </a:lnTo>
                    <a:lnTo>
                      <a:pt x="120" y="581"/>
                    </a:lnTo>
                    <a:lnTo>
                      <a:pt x="126" y="585"/>
                    </a:lnTo>
                    <a:lnTo>
                      <a:pt x="133" y="587"/>
                    </a:lnTo>
                    <a:lnTo>
                      <a:pt x="140" y="588"/>
                    </a:lnTo>
                    <a:lnTo>
                      <a:pt x="147" y="587"/>
                    </a:lnTo>
                    <a:lnTo>
                      <a:pt x="154" y="585"/>
                    </a:lnTo>
                    <a:lnTo>
                      <a:pt x="160" y="581"/>
                    </a:lnTo>
                    <a:lnTo>
                      <a:pt x="166" y="577"/>
                    </a:lnTo>
                    <a:lnTo>
                      <a:pt x="221" y="521"/>
                    </a:lnTo>
                    <a:lnTo>
                      <a:pt x="221" y="521"/>
                    </a:lnTo>
                    <a:lnTo>
                      <a:pt x="236" y="528"/>
                    </a:lnTo>
                    <a:lnTo>
                      <a:pt x="250" y="534"/>
                    </a:lnTo>
                    <a:lnTo>
                      <a:pt x="265" y="538"/>
                    </a:lnTo>
                    <a:lnTo>
                      <a:pt x="281" y="541"/>
                    </a:lnTo>
                    <a:lnTo>
                      <a:pt x="281" y="617"/>
                    </a:lnTo>
                    <a:lnTo>
                      <a:pt x="281" y="617"/>
                    </a:lnTo>
                    <a:lnTo>
                      <a:pt x="281" y="624"/>
                    </a:lnTo>
                    <a:lnTo>
                      <a:pt x="283" y="631"/>
                    </a:lnTo>
                    <a:lnTo>
                      <a:pt x="286" y="638"/>
                    </a:lnTo>
                    <a:lnTo>
                      <a:pt x="291" y="643"/>
                    </a:lnTo>
                    <a:lnTo>
                      <a:pt x="296" y="648"/>
                    </a:lnTo>
                    <a:lnTo>
                      <a:pt x="303" y="651"/>
                    </a:lnTo>
                    <a:lnTo>
                      <a:pt x="310" y="652"/>
                    </a:lnTo>
                    <a:lnTo>
                      <a:pt x="317" y="653"/>
                    </a:lnTo>
                    <a:lnTo>
                      <a:pt x="353" y="653"/>
                    </a:lnTo>
                    <a:lnTo>
                      <a:pt x="353" y="653"/>
                    </a:lnTo>
                    <a:lnTo>
                      <a:pt x="361" y="652"/>
                    </a:lnTo>
                    <a:lnTo>
                      <a:pt x="367" y="651"/>
                    </a:lnTo>
                    <a:lnTo>
                      <a:pt x="374" y="648"/>
                    </a:lnTo>
                    <a:lnTo>
                      <a:pt x="378" y="643"/>
                    </a:lnTo>
                    <a:lnTo>
                      <a:pt x="383" y="638"/>
                    </a:lnTo>
                    <a:lnTo>
                      <a:pt x="386" y="631"/>
                    </a:lnTo>
                    <a:lnTo>
                      <a:pt x="388" y="624"/>
                    </a:lnTo>
                    <a:lnTo>
                      <a:pt x="389" y="617"/>
                    </a:lnTo>
                    <a:lnTo>
                      <a:pt x="389" y="531"/>
                    </a:lnTo>
                    <a:lnTo>
                      <a:pt x="389" y="531"/>
                    </a:lnTo>
                    <a:lnTo>
                      <a:pt x="403" y="527"/>
                    </a:lnTo>
                    <a:lnTo>
                      <a:pt x="416" y="520"/>
                    </a:lnTo>
                    <a:lnTo>
                      <a:pt x="428" y="514"/>
                    </a:lnTo>
                    <a:lnTo>
                      <a:pt x="440" y="506"/>
                    </a:lnTo>
                    <a:lnTo>
                      <a:pt x="499" y="565"/>
                    </a:lnTo>
                    <a:lnTo>
                      <a:pt x="499" y="565"/>
                    </a:lnTo>
                    <a:lnTo>
                      <a:pt x="505" y="569"/>
                    </a:lnTo>
                    <a:lnTo>
                      <a:pt x="511" y="572"/>
                    </a:lnTo>
                    <a:lnTo>
                      <a:pt x="518" y="575"/>
                    </a:lnTo>
                    <a:lnTo>
                      <a:pt x="525" y="575"/>
                    </a:lnTo>
                    <a:lnTo>
                      <a:pt x="532" y="575"/>
                    </a:lnTo>
                    <a:lnTo>
                      <a:pt x="539" y="572"/>
                    </a:lnTo>
                    <a:lnTo>
                      <a:pt x="544" y="569"/>
                    </a:lnTo>
                    <a:lnTo>
                      <a:pt x="550" y="565"/>
                    </a:lnTo>
                    <a:lnTo>
                      <a:pt x="577" y="538"/>
                    </a:lnTo>
                    <a:lnTo>
                      <a:pt x="577" y="538"/>
                    </a:lnTo>
                    <a:lnTo>
                      <a:pt x="581" y="533"/>
                    </a:lnTo>
                    <a:lnTo>
                      <a:pt x="584" y="527"/>
                    </a:lnTo>
                    <a:lnTo>
                      <a:pt x="587" y="520"/>
                    </a:lnTo>
                    <a:lnTo>
                      <a:pt x="587" y="513"/>
                    </a:lnTo>
                    <a:lnTo>
                      <a:pt x="587" y="506"/>
                    </a:lnTo>
                    <a:lnTo>
                      <a:pt x="584" y="499"/>
                    </a:lnTo>
                    <a:lnTo>
                      <a:pt x="581" y="493"/>
                    </a:lnTo>
                    <a:lnTo>
                      <a:pt x="577" y="487"/>
                    </a:lnTo>
                    <a:lnTo>
                      <a:pt x="512" y="423"/>
                    </a:lnTo>
                    <a:lnTo>
                      <a:pt x="512" y="423"/>
                    </a:lnTo>
                    <a:lnTo>
                      <a:pt x="518" y="411"/>
                    </a:lnTo>
                    <a:lnTo>
                      <a:pt x="522" y="399"/>
                    </a:lnTo>
                    <a:lnTo>
                      <a:pt x="527" y="385"/>
                    </a:lnTo>
                    <a:lnTo>
                      <a:pt x="530" y="372"/>
                    </a:lnTo>
                    <a:lnTo>
                      <a:pt x="616" y="372"/>
                    </a:lnTo>
                    <a:lnTo>
                      <a:pt x="616" y="372"/>
                    </a:lnTo>
                    <a:lnTo>
                      <a:pt x="623" y="372"/>
                    </a:lnTo>
                    <a:lnTo>
                      <a:pt x="631" y="370"/>
                    </a:lnTo>
                    <a:lnTo>
                      <a:pt x="636" y="366"/>
                    </a:lnTo>
                    <a:lnTo>
                      <a:pt x="642" y="362"/>
                    </a:lnTo>
                    <a:lnTo>
                      <a:pt x="646" y="356"/>
                    </a:lnTo>
                    <a:lnTo>
                      <a:pt x="650" y="350"/>
                    </a:lnTo>
                    <a:lnTo>
                      <a:pt x="652" y="343"/>
                    </a:lnTo>
                    <a:lnTo>
                      <a:pt x="653" y="335"/>
                    </a:lnTo>
                    <a:lnTo>
                      <a:pt x="653" y="300"/>
                    </a:lnTo>
                    <a:lnTo>
                      <a:pt x="653" y="300"/>
                    </a:lnTo>
                    <a:lnTo>
                      <a:pt x="652" y="292"/>
                    </a:lnTo>
                    <a:lnTo>
                      <a:pt x="650" y="286"/>
                    </a:lnTo>
                    <a:lnTo>
                      <a:pt x="646" y="279"/>
                    </a:lnTo>
                    <a:lnTo>
                      <a:pt x="642" y="275"/>
                    </a:lnTo>
                    <a:lnTo>
                      <a:pt x="636" y="270"/>
                    </a:lnTo>
                    <a:lnTo>
                      <a:pt x="631" y="267"/>
                    </a:lnTo>
                    <a:lnTo>
                      <a:pt x="623" y="265"/>
                    </a:lnTo>
                    <a:lnTo>
                      <a:pt x="616" y="263"/>
                    </a:lnTo>
                    <a:lnTo>
                      <a:pt x="616" y="263"/>
                    </a:lnTo>
                    <a:close/>
                    <a:moveTo>
                      <a:pt x="317" y="417"/>
                    </a:moveTo>
                    <a:lnTo>
                      <a:pt x="317" y="417"/>
                    </a:lnTo>
                    <a:lnTo>
                      <a:pt x="308" y="417"/>
                    </a:lnTo>
                    <a:lnTo>
                      <a:pt x="299" y="416"/>
                    </a:lnTo>
                    <a:lnTo>
                      <a:pt x="290" y="414"/>
                    </a:lnTo>
                    <a:lnTo>
                      <a:pt x="282" y="411"/>
                    </a:lnTo>
                    <a:lnTo>
                      <a:pt x="274" y="406"/>
                    </a:lnTo>
                    <a:lnTo>
                      <a:pt x="267" y="402"/>
                    </a:lnTo>
                    <a:lnTo>
                      <a:pt x="259" y="397"/>
                    </a:lnTo>
                    <a:lnTo>
                      <a:pt x="253" y="391"/>
                    </a:lnTo>
                    <a:lnTo>
                      <a:pt x="247" y="384"/>
                    </a:lnTo>
                    <a:lnTo>
                      <a:pt x="242" y="377"/>
                    </a:lnTo>
                    <a:lnTo>
                      <a:pt x="238" y="370"/>
                    </a:lnTo>
                    <a:lnTo>
                      <a:pt x="233" y="362"/>
                    </a:lnTo>
                    <a:lnTo>
                      <a:pt x="230" y="354"/>
                    </a:lnTo>
                    <a:lnTo>
                      <a:pt x="228" y="345"/>
                    </a:lnTo>
                    <a:lnTo>
                      <a:pt x="227" y="337"/>
                    </a:lnTo>
                    <a:lnTo>
                      <a:pt x="227" y="327"/>
                    </a:lnTo>
                    <a:lnTo>
                      <a:pt x="227" y="327"/>
                    </a:lnTo>
                    <a:lnTo>
                      <a:pt x="227" y="318"/>
                    </a:lnTo>
                    <a:lnTo>
                      <a:pt x="228" y="309"/>
                    </a:lnTo>
                    <a:lnTo>
                      <a:pt x="230" y="300"/>
                    </a:lnTo>
                    <a:lnTo>
                      <a:pt x="233" y="291"/>
                    </a:lnTo>
                    <a:lnTo>
                      <a:pt x="238" y="283"/>
                    </a:lnTo>
                    <a:lnTo>
                      <a:pt x="242" y="277"/>
                    </a:lnTo>
                    <a:lnTo>
                      <a:pt x="247" y="269"/>
                    </a:lnTo>
                    <a:lnTo>
                      <a:pt x="253" y="262"/>
                    </a:lnTo>
                    <a:lnTo>
                      <a:pt x="259" y="257"/>
                    </a:lnTo>
                    <a:lnTo>
                      <a:pt x="267" y="251"/>
                    </a:lnTo>
                    <a:lnTo>
                      <a:pt x="274" y="247"/>
                    </a:lnTo>
                    <a:lnTo>
                      <a:pt x="282" y="243"/>
                    </a:lnTo>
                    <a:lnTo>
                      <a:pt x="290" y="240"/>
                    </a:lnTo>
                    <a:lnTo>
                      <a:pt x="299" y="238"/>
                    </a:lnTo>
                    <a:lnTo>
                      <a:pt x="308" y="237"/>
                    </a:lnTo>
                    <a:lnTo>
                      <a:pt x="317" y="236"/>
                    </a:lnTo>
                    <a:lnTo>
                      <a:pt x="317" y="236"/>
                    </a:lnTo>
                    <a:lnTo>
                      <a:pt x="326" y="237"/>
                    </a:lnTo>
                    <a:lnTo>
                      <a:pt x="335" y="238"/>
                    </a:lnTo>
                    <a:lnTo>
                      <a:pt x="344" y="240"/>
                    </a:lnTo>
                    <a:lnTo>
                      <a:pt x="352" y="243"/>
                    </a:lnTo>
                    <a:lnTo>
                      <a:pt x="361" y="247"/>
                    </a:lnTo>
                    <a:lnTo>
                      <a:pt x="367" y="251"/>
                    </a:lnTo>
                    <a:lnTo>
                      <a:pt x="375" y="257"/>
                    </a:lnTo>
                    <a:lnTo>
                      <a:pt x="381" y="262"/>
                    </a:lnTo>
                    <a:lnTo>
                      <a:pt x="387" y="269"/>
                    </a:lnTo>
                    <a:lnTo>
                      <a:pt x="392" y="277"/>
                    </a:lnTo>
                    <a:lnTo>
                      <a:pt x="397" y="283"/>
                    </a:lnTo>
                    <a:lnTo>
                      <a:pt x="401" y="291"/>
                    </a:lnTo>
                    <a:lnTo>
                      <a:pt x="404" y="300"/>
                    </a:lnTo>
                    <a:lnTo>
                      <a:pt x="406" y="309"/>
                    </a:lnTo>
                    <a:lnTo>
                      <a:pt x="407" y="318"/>
                    </a:lnTo>
                    <a:lnTo>
                      <a:pt x="407" y="327"/>
                    </a:lnTo>
                    <a:lnTo>
                      <a:pt x="407" y="327"/>
                    </a:lnTo>
                    <a:lnTo>
                      <a:pt x="407" y="337"/>
                    </a:lnTo>
                    <a:lnTo>
                      <a:pt x="406" y="345"/>
                    </a:lnTo>
                    <a:lnTo>
                      <a:pt x="404" y="354"/>
                    </a:lnTo>
                    <a:lnTo>
                      <a:pt x="401" y="362"/>
                    </a:lnTo>
                    <a:lnTo>
                      <a:pt x="397" y="370"/>
                    </a:lnTo>
                    <a:lnTo>
                      <a:pt x="392" y="377"/>
                    </a:lnTo>
                    <a:lnTo>
                      <a:pt x="387" y="384"/>
                    </a:lnTo>
                    <a:lnTo>
                      <a:pt x="381" y="391"/>
                    </a:lnTo>
                    <a:lnTo>
                      <a:pt x="375" y="397"/>
                    </a:lnTo>
                    <a:lnTo>
                      <a:pt x="367" y="402"/>
                    </a:lnTo>
                    <a:lnTo>
                      <a:pt x="361" y="406"/>
                    </a:lnTo>
                    <a:lnTo>
                      <a:pt x="352" y="411"/>
                    </a:lnTo>
                    <a:lnTo>
                      <a:pt x="344" y="414"/>
                    </a:lnTo>
                    <a:lnTo>
                      <a:pt x="335" y="416"/>
                    </a:lnTo>
                    <a:lnTo>
                      <a:pt x="326" y="417"/>
                    </a:lnTo>
                    <a:lnTo>
                      <a:pt x="317" y="417"/>
                    </a:lnTo>
                    <a:lnTo>
                      <a:pt x="317" y="4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Freeform: Shape 93"/>
              <p:cNvSpPr/>
              <p:nvPr/>
            </p:nvSpPr>
            <p:spPr bwMode="auto">
              <a:xfrm>
                <a:off x="15006638" y="2797175"/>
                <a:ext cx="109537" cy="109538"/>
              </a:xfrm>
              <a:custGeom>
                <a:avLst/>
                <a:gdLst>
                  <a:gd name="T0" fmla="*/ 329 w 417"/>
                  <a:gd name="T1" fmla="*/ 152 h 416"/>
                  <a:gd name="T2" fmla="*/ 362 w 417"/>
                  <a:gd name="T3" fmla="*/ 94 h 416"/>
                  <a:gd name="T4" fmla="*/ 366 w 417"/>
                  <a:gd name="T5" fmla="*/ 78 h 416"/>
                  <a:gd name="T6" fmla="*/ 344 w 417"/>
                  <a:gd name="T7" fmla="*/ 49 h 416"/>
                  <a:gd name="T8" fmla="*/ 331 w 417"/>
                  <a:gd name="T9" fmla="*/ 43 h 416"/>
                  <a:gd name="T10" fmla="*/ 314 w 417"/>
                  <a:gd name="T11" fmla="*/ 47 h 416"/>
                  <a:gd name="T12" fmla="*/ 255 w 417"/>
                  <a:gd name="T13" fmla="*/ 80 h 416"/>
                  <a:gd name="T14" fmla="*/ 237 w 417"/>
                  <a:gd name="T15" fmla="*/ 19 h 416"/>
                  <a:gd name="T16" fmla="*/ 227 w 417"/>
                  <a:gd name="T17" fmla="*/ 5 h 416"/>
                  <a:gd name="T18" fmla="*/ 191 w 417"/>
                  <a:gd name="T19" fmla="*/ 0 h 416"/>
                  <a:gd name="T20" fmla="*/ 179 w 417"/>
                  <a:gd name="T21" fmla="*/ 5 h 416"/>
                  <a:gd name="T22" fmla="*/ 169 w 417"/>
                  <a:gd name="T23" fmla="*/ 19 h 416"/>
                  <a:gd name="T24" fmla="*/ 159 w 417"/>
                  <a:gd name="T25" fmla="*/ 78 h 416"/>
                  <a:gd name="T26" fmla="*/ 99 w 417"/>
                  <a:gd name="T27" fmla="*/ 58 h 416"/>
                  <a:gd name="T28" fmla="*/ 87 w 417"/>
                  <a:gd name="T29" fmla="*/ 51 h 416"/>
                  <a:gd name="T30" fmla="*/ 69 w 417"/>
                  <a:gd name="T31" fmla="*/ 54 h 416"/>
                  <a:gd name="T32" fmla="*/ 47 w 417"/>
                  <a:gd name="T33" fmla="*/ 78 h 416"/>
                  <a:gd name="T34" fmla="*/ 44 w 417"/>
                  <a:gd name="T35" fmla="*/ 94 h 416"/>
                  <a:gd name="T36" fmla="*/ 82 w 417"/>
                  <a:gd name="T37" fmla="*/ 140 h 416"/>
                  <a:gd name="T38" fmla="*/ 70 w 417"/>
                  <a:gd name="T39" fmla="*/ 168 h 416"/>
                  <a:gd name="T40" fmla="*/ 19 w 417"/>
                  <a:gd name="T41" fmla="*/ 180 h 416"/>
                  <a:gd name="T42" fmla="*/ 5 w 417"/>
                  <a:gd name="T43" fmla="*/ 189 h 416"/>
                  <a:gd name="T44" fmla="*/ 0 w 417"/>
                  <a:gd name="T45" fmla="*/ 226 h 416"/>
                  <a:gd name="T46" fmla="*/ 5 w 417"/>
                  <a:gd name="T47" fmla="*/ 238 h 416"/>
                  <a:gd name="T48" fmla="*/ 19 w 417"/>
                  <a:gd name="T49" fmla="*/ 248 h 416"/>
                  <a:gd name="T50" fmla="*/ 73 w 417"/>
                  <a:gd name="T51" fmla="*/ 259 h 416"/>
                  <a:gd name="T52" fmla="*/ 58 w 417"/>
                  <a:gd name="T53" fmla="*/ 318 h 416"/>
                  <a:gd name="T54" fmla="*/ 51 w 417"/>
                  <a:gd name="T55" fmla="*/ 330 h 416"/>
                  <a:gd name="T56" fmla="*/ 55 w 417"/>
                  <a:gd name="T57" fmla="*/ 348 h 416"/>
                  <a:gd name="T58" fmla="*/ 78 w 417"/>
                  <a:gd name="T59" fmla="*/ 370 h 416"/>
                  <a:gd name="T60" fmla="*/ 95 w 417"/>
                  <a:gd name="T61" fmla="*/ 373 h 416"/>
                  <a:gd name="T62" fmla="*/ 142 w 417"/>
                  <a:gd name="T63" fmla="*/ 332 h 416"/>
                  <a:gd name="T64" fmla="*/ 170 w 417"/>
                  <a:gd name="T65" fmla="*/ 342 h 416"/>
                  <a:gd name="T66" fmla="*/ 180 w 417"/>
                  <a:gd name="T67" fmla="*/ 398 h 416"/>
                  <a:gd name="T68" fmla="*/ 190 w 417"/>
                  <a:gd name="T69" fmla="*/ 412 h 416"/>
                  <a:gd name="T70" fmla="*/ 226 w 417"/>
                  <a:gd name="T71" fmla="*/ 416 h 416"/>
                  <a:gd name="T72" fmla="*/ 238 w 417"/>
                  <a:gd name="T73" fmla="*/ 412 h 416"/>
                  <a:gd name="T74" fmla="*/ 248 w 417"/>
                  <a:gd name="T75" fmla="*/ 398 h 416"/>
                  <a:gd name="T76" fmla="*/ 266 w 417"/>
                  <a:gd name="T77" fmla="*/ 331 h 416"/>
                  <a:gd name="T78" fmla="*/ 318 w 417"/>
                  <a:gd name="T79" fmla="*/ 359 h 416"/>
                  <a:gd name="T80" fmla="*/ 335 w 417"/>
                  <a:gd name="T81" fmla="*/ 366 h 416"/>
                  <a:gd name="T82" fmla="*/ 351 w 417"/>
                  <a:gd name="T83" fmla="*/ 359 h 416"/>
                  <a:gd name="T84" fmla="*/ 372 w 417"/>
                  <a:gd name="T85" fmla="*/ 336 h 416"/>
                  <a:gd name="T86" fmla="*/ 372 w 417"/>
                  <a:gd name="T87" fmla="*/ 318 h 416"/>
                  <a:gd name="T88" fmla="*/ 327 w 417"/>
                  <a:gd name="T89" fmla="*/ 269 h 416"/>
                  <a:gd name="T90" fmla="*/ 393 w 417"/>
                  <a:gd name="T91" fmla="*/ 237 h 416"/>
                  <a:gd name="T92" fmla="*/ 409 w 417"/>
                  <a:gd name="T93" fmla="*/ 230 h 416"/>
                  <a:gd name="T94" fmla="*/ 417 w 417"/>
                  <a:gd name="T95" fmla="*/ 214 h 416"/>
                  <a:gd name="T96" fmla="*/ 415 w 417"/>
                  <a:gd name="T97" fmla="*/ 182 h 416"/>
                  <a:gd name="T98" fmla="*/ 402 w 417"/>
                  <a:gd name="T99" fmla="*/ 170 h 416"/>
                  <a:gd name="T100" fmla="*/ 203 w 417"/>
                  <a:gd name="T101" fmla="*/ 266 h 416"/>
                  <a:gd name="T102" fmla="*/ 171 w 417"/>
                  <a:gd name="T103" fmla="*/ 256 h 416"/>
                  <a:gd name="T104" fmla="*/ 147 w 417"/>
                  <a:gd name="T105" fmla="*/ 219 h 416"/>
                  <a:gd name="T106" fmla="*/ 150 w 417"/>
                  <a:gd name="T107" fmla="*/ 186 h 416"/>
                  <a:gd name="T108" fmla="*/ 181 w 417"/>
                  <a:gd name="T109" fmla="*/ 155 h 416"/>
                  <a:gd name="T110" fmla="*/ 214 w 417"/>
                  <a:gd name="T111" fmla="*/ 152 h 416"/>
                  <a:gd name="T112" fmla="*/ 251 w 417"/>
                  <a:gd name="T113" fmla="*/ 176 h 416"/>
                  <a:gd name="T114" fmla="*/ 261 w 417"/>
                  <a:gd name="T115" fmla="*/ 208 h 416"/>
                  <a:gd name="T116" fmla="*/ 244 w 417"/>
                  <a:gd name="T117" fmla="*/ 249 h 416"/>
                  <a:gd name="T118" fmla="*/ 203 w 417"/>
                  <a:gd name="T119" fmla="*/ 26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7" h="416">
                    <a:moveTo>
                      <a:pt x="393" y="167"/>
                    </a:moveTo>
                    <a:lnTo>
                      <a:pt x="335" y="167"/>
                    </a:lnTo>
                    <a:lnTo>
                      <a:pt x="335" y="167"/>
                    </a:lnTo>
                    <a:lnTo>
                      <a:pt x="329" y="152"/>
                    </a:lnTo>
                    <a:lnTo>
                      <a:pt x="322" y="136"/>
                    </a:lnTo>
                    <a:lnTo>
                      <a:pt x="359" y="98"/>
                    </a:lnTo>
                    <a:lnTo>
                      <a:pt x="359" y="98"/>
                    </a:lnTo>
                    <a:lnTo>
                      <a:pt x="362" y="94"/>
                    </a:lnTo>
                    <a:lnTo>
                      <a:pt x="365" y="91"/>
                    </a:lnTo>
                    <a:lnTo>
                      <a:pt x="366" y="86"/>
                    </a:lnTo>
                    <a:lnTo>
                      <a:pt x="366" y="82"/>
                    </a:lnTo>
                    <a:lnTo>
                      <a:pt x="366" y="78"/>
                    </a:lnTo>
                    <a:lnTo>
                      <a:pt x="365" y="73"/>
                    </a:lnTo>
                    <a:lnTo>
                      <a:pt x="362" y="69"/>
                    </a:lnTo>
                    <a:lnTo>
                      <a:pt x="359" y="65"/>
                    </a:lnTo>
                    <a:lnTo>
                      <a:pt x="344" y="49"/>
                    </a:lnTo>
                    <a:lnTo>
                      <a:pt x="344" y="49"/>
                    </a:lnTo>
                    <a:lnTo>
                      <a:pt x="339" y="47"/>
                    </a:lnTo>
                    <a:lnTo>
                      <a:pt x="336" y="44"/>
                    </a:lnTo>
                    <a:lnTo>
                      <a:pt x="331" y="43"/>
                    </a:lnTo>
                    <a:lnTo>
                      <a:pt x="327" y="42"/>
                    </a:lnTo>
                    <a:lnTo>
                      <a:pt x="323" y="43"/>
                    </a:lnTo>
                    <a:lnTo>
                      <a:pt x="318" y="44"/>
                    </a:lnTo>
                    <a:lnTo>
                      <a:pt x="314" y="47"/>
                    </a:lnTo>
                    <a:lnTo>
                      <a:pt x="310" y="49"/>
                    </a:lnTo>
                    <a:lnTo>
                      <a:pt x="272" y="89"/>
                    </a:lnTo>
                    <a:lnTo>
                      <a:pt x="272" y="89"/>
                    </a:lnTo>
                    <a:lnTo>
                      <a:pt x="255" y="80"/>
                    </a:lnTo>
                    <a:lnTo>
                      <a:pt x="237" y="74"/>
                    </a:lnTo>
                    <a:lnTo>
                      <a:pt x="237" y="23"/>
                    </a:lnTo>
                    <a:lnTo>
                      <a:pt x="237" y="23"/>
                    </a:lnTo>
                    <a:lnTo>
                      <a:pt x="237" y="19"/>
                    </a:lnTo>
                    <a:lnTo>
                      <a:pt x="235" y="15"/>
                    </a:lnTo>
                    <a:lnTo>
                      <a:pt x="233" y="11"/>
                    </a:lnTo>
                    <a:lnTo>
                      <a:pt x="231" y="7"/>
                    </a:lnTo>
                    <a:lnTo>
                      <a:pt x="227" y="5"/>
                    </a:lnTo>
                    <a:lnTo>
                      <a:pt x="223" y="2"/>
                    </a:lnTo>
                    <a:lnTo>
                      <a:pt x="219" y="1"/>
                    </a:lnTo>
                    <a:lnTo>
                      <a:pt x="214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86" y="1"/>
                    </a:lnTo>
                    <a:lnTo>
                      <a:pt x="182" y="2"/>
                    </a:lnTo>
                    <a:lnTo>
                      <a:pt x="179" y="5"/>
                    </a:lnTo>
                    <a:lnTo>
                      <a:pt x="175" y="7"/>
                    </a:lnTo>
                    <a:lnTo>
                      <a:pt x="172" y="11"/>
                    </a:lnTo>
                    <a:lnTo>
                      <a:pt x="170" y="15"/>
                    </a:lnTo>
                    <a:lnTo>
                      <a:pt x="169" y="19"/>
                    </a:lnTo>
                    <a:lnTo>
                      <a:pt x="169" y="23"/>
                    </a:lnTo>
                    <a:lnTo>
                      <a:pt x="169" y="74"/>
                    </a:lnTo>
                    <a:lnTo>
                      <a:pt x="169" y="74"/>
                    </a:lnTo>
                    <a:lnTo>
                      <a:pt x="159" y="78"/>
                    </a:lnTo>
                    <a:lnTo>
                      <a:pt x="149" y="81"/>
                    </a:lnTo>
                    <a:lnTo>
                      <a:pt x="140" y="85"/>
                    </a:lnTo>
                    <a:lnTo>
                      <a:pt x="131" y="90"/>
                    </a:lnTo>
                    <a:lnTo>
                      <a:pt x="99" y="58"/>
                    </a:lnTo>
                    <a:lnTo>
                      <a:pt x="99" y="58"/>
                    </a:lnTo>
                    <a:lnTo>
                      <a:pt x="95" y="54"/>
                    </a:lnTo>
                    <a:lnTo>
                      <a:pt x="91" y="52"/>
                    </a:lnTo>
                    <a:lnTo>
                      <a:pt x="87" y="51"/>
                    </a:lnTo>
                    <a:lnTo>
                      <a:pt x="82" y="51"/>
                    </a:lnTo>
                    <a:lnTo>
                      <a:pt x="78" y="51"/>
                    </a:lnTo>
                    <a:lnTo>
                      <a:pt x="73" y="52"/>
                    </a:lnTo>
                    <a:lnTo>
                      <a:pt x="69" y="54"/>
                    </a:lnTo>
                    <a:lnTo>
                      <a:pt x="66" y="58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47" y="78"/>
                    </a:lnTo>
                    <a:lnTo>
                      <a:pt x="45" y="81"/>
                    </a:lnTo>
                    <a:lnTo>
                      <a:pt x="44" y="85"/>
                    </a:lnTo>
                    <a:lnTo>
                      <a:pt x="42" y="90"/>
                    </a:lnTo>
                    <a:lnTo>
                      <a:pt x="44" y="94"/>
                    </a:lnTo>
                    <a:lnTo>
                      <a:pt x="45" y="99"/>
                    </a:lnTo>
                    <a:lnTo>
                      <a:pt x="47" y="103"/>
                    </a:lnTo>
                    <a:lnTo>
                      <a:pt x="49" y="106"/>
                    </a:lnTo>
                    <a:lnTo>
                      <a:pt x="82" y="140"/>
                    </a:lnTo>
                    <a:lnTo>
                      <a:pt x="82" y="140"/>
                    </a:lnTo>
                    <a:lnTo>
                      <a:pt x="78" y="148"/>
                    </a:lnTo>
                    <a:lnTo>
                      <a:pt x="73" y="158"/>
                    </a:lnTo>
                    <a:lnTo>
                      <a:pt x="70" y="168"/>
                    </a:lnTo>
                    <a:lnTo>
                      <a:pt x="68" y="180"/>
                    </a:lnTo>
                    <a:lnTo>
                      <a:pt x="24" y="180"/>
                    </a:lnTo>
                    <a:lnTo>
                      <a:pt x="24" y="180"/>
                    </a:lnTo>
                    <a:lnTo>
                      <a:pt x="19" y="180"/>
                    </a:lnTo>
                    <a:lnTo>
                      <a:pt x="15" y="182"/>
                    </a:lnTo>
                    <a:lnTo>
                      <a:pt x="11" y="183"/>
                    </a:lnTo>
                    <a:lnTo>
                      <a:pt x="7" y="186"/>
                    </a:lnTo>
                    <a:lnTo>
                      <a:pt x="5" y="189"/>
                    </a:lnTo>
                    <a:lnTo>
                      <a:pt x="3" y="194"/>
                    </a:lnTo>
                    <a:lnTo>
                      <a:pt x="2" y="198"/>
                    </a:lnTo>
                    <a:lnTo>
                      <a:pt x="0" y="203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2" y="230"/>
                    </a:lnTo>
                    <a:lnTo>
                      <a:pt x="3" y="235"/>
                    </a:lnTo>
                    <a:lnTo>
                      <a:pt x="5" y="238"/>
                    </a:lnTo>
                    <a:lnTo>
                      <a:pt x="7" y="242"/>
                    </a:lnTo>
                    <a:lnTo>
                      <a:pt x="11" y="245"/>
                    </a:lnTo>
                    <a:lnTo>
                      <a:pt x="15" y="247"/>
                    </a:lnTo>
                    <a:lnTo>
                      <a:pt x="19" y="248"/>
                    </a:lnTo>
                    <a:lnTo>
                      <a:pt x="24" y="248"/>
                    </a:lnTo>
                    <a:lnTo>
                      <a:pt x="70" y="248"/>
                    </a:lnTo>
                    <a:lnTo>
                      <a:pt x="70" y="248"/>
                    </a:lnTo>
                    <a:lnTo>
                      <a:pt x="73" y="259"/>
                    </a:lnTo>
                    <a:lnTo>
                      <a:pt x="78" y="269"/>
                    </a:lnTo>
                    <a:lnTo>
                      <a:pt x="83" y="278"/>
                    </a:lnTo>
                    <a:lnTo>
                      <a:pt x="89" y="287"/>
                    </a:lnTo>
                    <a:lnTo>
                      <a:pt x="58" y="318"/>
                    </a:lnTo>
                    <a:lnTo>
                      <a:pt x="58" y="318"/>
                    </a:lnTo>
                    <a:lnTo>
                      <a:pt x="55" y="322"/>
                    </a:lnTo>
                    <a:lnTo>
                      <a:pt x="52" y="326"/>
                    </a:lnTo>
                    <a:lnTo>
                      <a:pt x="51" y="330"/>
                    </a:lnTo>
                    <a:lnTo>
                      <a:pt x="51" y="335"/>
                    </a:lnTo>
                    <a:lnTo>
                      <a:pt x="51" y="339"/>
                    </a:lnTo>
                    <a:lnTo>
                      <a:pt x="52" y="343"/>
                    </a:lnTo>
                    <a:lnTo>
                      <a:pt x="55" y="348"/>
                    </a:lnTo>
                    <a:lnTo>
                      <a:pt x="58" y="351"/>
                    </a:lnTo>
                    <a:lnTo>
                      <a:pt x="73" y="368"/>
                    </a:lnTo>
                    <a:lnTo>
                      <a:pt x="73" y="368"/>
                    </a:lnTo>
                    <a:lnTo>
                      <a:pt x="78" y="370"/>
                    </a:lnTo>
                    <a:lnTo>
                      <a:pt x="81" y="372"/>
                    </a:lnTo>
                    <a:lnTo>
                      <a:pt x="86" y="373"/>
                    </a:lnTo>
                    <a:lnTo>
                      <a:pt x="90" y="374"/>
                    </a:lnTo>
                    <a:lnTo>
                      <a:pt x="95" y="373"/>
                    </a:lnTo>
                    <a:lnTo>
                      <a:pt x="99" y="372"/>
                    </a:lnTo>
                    <a:lnTo>
                      <a:pt x="103" y="370"/>
                    </a:lnTo>
                    <a:lnTo>
                      <a:pt x="107" y="368"/>
                    </a:lnTo>
                    <a:lnTo>
                      <a:pt x="142" y="332"/>
                    </a:lnTo>
                    <a:lnTo>
                      <a:pt x="142" y="332"/>
                    </a:lnTo>
                    <a:lnTo>
                      <a:pt x="151" y="337"/>
                    </a:lnTo>
                    <a:lnTo>
                      <a:pt x="160" y="340"/>
                    </a:lnTo>
                    <a:lnTo>
                      <a:pt x="170" y="342"/>
                    </a:lnTo>
                    <a:lnTo>
                      <a:pt x="180" y="344"/>
                    </a:lnTo>
                    <a:lnTo>
                      <a:pt x="180" y="393"/>
                    </a:lnTo>
                    <a:lnTo>
                      <a:pt x="180" y="393"/>
                    </a:lnTo>
                    <a:lnTo>
                      <a:pt x="180" y="398"/>
                    </a:lnTo>
                    <a:lnTo>
                      <a:pt x="182" y="402"/>
                    </a:lnTo>
                    <a:lnTo>
                      <a:pt x="184" y="405"/>
                    </a:lnTo>
                    <a:lnTo>
                      <a:pt x="186" y="409"/>
                    </a:lnTo>
                    <a:lnTo>
                      <a:pt x="190" y="412"/>
                    </a:lnTo>
                    <a:lnTo>
                      <a:pt x="194" y="414"/>
                    </a:lnTo>
                    <a:lnTo>
                      <a:pt x="199" y="415"/>
                    </a:lnTo>
                    <a:lnTo>
                      <a:pt x="203" y="416"/>
                    </a:lnTo>
                    <a:lnTo>
                      <a:pt x="226" y="416"/>
                    </a:lnTo>
                    <a:lnTo>
                      <a:pt x="226" y="416"/>
                    </a:lnTo>
                    <a:lnTo>
                      <a:pt x="231" y="415"/>
                    </a:lnTo>
                    <a:lnTo>
                      <a:pt x="235" y="414"/>
                    </a:lnTo>
                    <a:lnTo>
                      <a:pt x="238" y="412"/>
                    </a:lnTo>
                    <a:lnTo>
                      <a:pt x="242" y="409"/>
                    </a:lnTo>
                    <a:lnTo>
                      <a:pt x="245" y="405"/>
                    </a:lnTo>
                    <a:lnTo>
                      <a:pt x="247" y="402"/>
                    </a:lnTo>
                    <a:lnTo>
                      <a:pt x="248" y="398"/>
                    </a:lnTo>
                    <a:lnTo>
                      <a:pt x="248" y="393"/>
                    </a:lnTo>
                    <a:lnTo>
                      <a:pt x="248" y="339"/>
                    </a:lnTo>
                    <a:lnTo>
                      <a:pt x="248" y="339"/>
                    </a:lnTo>
                    <a:lnTo>
                      <a:pt x="266" y="331"/>
                    </a:lnTo>
                    <a:lnTo>
                      <a:pt x="274" y="327"/>
                    </a:lnTo>
                    <a:lnTo>
                      <a:pt x="282" y="322"/>
                    </a:lnTo>
                    <a:lnTo>
                      <a:pt x="318" y="359"/>
                    </a:lnTo>
                    <a:lnTo>
                      <a:pt x="318" y="359"/>
                    </a:lnTo>
                    <a:lnTo>
                      <a:pt x="323" y="362"/>
                    </a:lnTo>
                    <a:lnTo>
                      <a:pt x="326" y="364"/>
                    </a:lnTo>
                    <a:lnTo>
                      <a:pt x="330" y="366"/>
                    </a:lnTo>
                    <a:lnTo>
                      <a:pt x="335" y="366"/>
                    </a:lnTo>
                    <a:lnTo>
                      <a:pt x="339" y="366"/>
                    </a:lnTo>
                    <a:lnTo>
                      <a:pt x="344" y="364"/>
                    </a:lnTo>
                    <a:lnTo>
                      <a:pt x="348" y="362"/>
                    </a:lnTo>
                    <a:lnTo>
                      <a:pt x="351" y="359"/>
                    </a:lnTo>
                    <a:lnTo>
                      <a:pt x="368" y="343"/>
                    </a:lnTo>
                    <a:lnTo>
                      <a:pt x="368" y="343"/>
                    </a:lnTo>
                    <a:lnTo>
                      <a:pt x="370" y="339"/>
                    </a:lnTo>
                    <a:lnTo>
                      <a:pt x="372" y="336"/>
                    </a:lnTo>
                    <a:lnTo>
                      <a:pt x="374" y="331"/>
                    </a:lnTo>
                    <a:lnTo>
                      <a:pt x="375" y="327"/>
                    </a:lnTo>
                    <a:lnTo>
                      <a:pt x="374" y="322"/>
                    </a:lnTo>
                    <a:lnTo>
                      <a:pt x="372" y="318"/>
                    </a:lnTo>
                    <a:lnTo>
                      <a:pt x="370" y="313"/>
                    </a:lnTo>
                    <a:lnTo>
                      <a:pt x="368" y="310"/>
                    </a:lnTo>
                    <a:lnTo>
                      <a:pt x="327" y="269"/>
                    </a:lnTo>
                    <a:lnTo>
                      <a:pt x="327" y="269"/>
                    </a:lnTo>
                    <a:lnTo>
                      <a:pt x="334" y="254"/>
                    </a:lnTo>
                    <a:lnTo>
                      <a:pt x="338" y="237"/>
                    </a:lnTo>
                    <a:lnTo>
                      <a:pt x="393" y="237"/>
                    </a:lnTo>
                    <a:lnTo>
                      <a:pt x="393" y="237"/>
                    </a:lnTo>
                    <a:lnTo>
                      <a:pt x="398" y="237"/>
                    </a:lnTo>
                    <a:lnTo>
                      <a:pt x="402" y="235"/>
                    </a:lnTo>
                    <a:lnTo>
                      <a:pt x="406" y="233"/>
                    </a:lnTo>
                    <a:lnTo>
                      <a:pt x="409" y="230"/>
                    </a:lnTo>
                    <a:lnTo>
                      <a:pt x="412" y="227"/>
                    </a:lnTo>
                    <a:lnTo>
                      <a:pt x="415" y="223"/>
                    </a:lnTo>
                    <a:lnTo>
                      <a:pt x="416" y="218"/>
                    </a:lnTo>
                    <a:lnTo>
                      <a:pt x="417" y="214"/>
                    </a:lnTo>
                    <a:lnTo>
                      <a:pt x="417" y="191"/>
                    </a:lnTo>
                    <a:lnTo>
                      <a:pt x="417" y="191"/>
                    </a:lnTo>
                    <a:lnTo>
                      <a:pt x="416" y="186"/>
                    </a:lnTo>
                    <a:lnTo>
                      <a:pt x="415" y="182"/>
                    </a:lnTo>
                    <a:lnTo>
                      <a:pt x="412" y="178"/>
                    </a:lnTo>
                    <a:lnTo>
                      <a:pt x="409" y="175"/>
                    </a:lnTo>
                    <a:lnTo>
                      <a:pt x="406" y="172"/>
                    </a:lnTo>
                    <a:lnTo>
                      <a:pt x="402" y="170"/>
                    </a:lnTo>
                    <a:lnTo>
                      <a:pt x="398" y="168"/>
                    </a:lnTo>
                    <a:lnTo>
                      <a:pt x="393" y="167"/>
                    </a:lnTo>
                    <a:lnTo>
                      <a:pt x="393" y="167"/>
                    </a:lnTo>
                    <a:close/>
                    <a:moveTo>
                      <a:pt x="203" y="266"/>
                    </a:moveTo>
                    <a:lnTo>
                      <a:pt x="203" y="266"/>
                    </a:lnTo>
                    <a:lnTo>
                      <a:pt x="191" y="265"/>
                    </a:lnTo>
                    <a:lnTo>
                      <a:pt x="181" y="261"/>
                    </a:lnTo>
                    <a:lnTo>
                      <a:pt x="171" y="256"/>
                    </a:lnTo>
                    <a:lnTo>
                      <a:pt x="162" y="249"/>
                    </a:lnTo>
                    <a:lnTo>
                      <a:pt x="155" y="240"/>
                    </a:lnTo>
                    <a:lnTo>
                      <a:pt x="150" y="230"/>
                    </a:lnTo>
                    <a:lnTo>
                      <a:pt x="147" y="219"/>
                    </a:lnTo>
                    <a:lnTo>
                      <a:pt x="145" y="208"/>
                    </a:lnTo>
                    <a:lnTo>
                      <a:pt x="145" y="208"/>
                    </a:lnTo>
                    <a:lnTo>
                      <a:pt x="147" y="196"/>
                    </a:lnTo>
                    <a:lnTo>
                      <a:pt x="150" y="186"/>
                    </a:lnTo>
                    <a:lnTo>
                      <a:pt x="155" y="176"/>
                    </a:lnTo>
                    <a:lnTo>
                      <a:pt x="162" y="167"/>
                    </a:lnTo>
                    <a:lnTo>
                      <a:pt x="171" y="161"/>
                    </a:lnTo>
                    <a:lnTo>
                      <a:pt x="181" y="155"/>
                    </a:lnTo>
                    <a:lnTo>
                      <a:pt x="191" y="152"/>
                    </a:lnTo>
                    <a:lnTo>
                      <a:pt x="203" y="151"/>
                    </a:lnTo>
                    <a:lnTo>
                      <a:pt x="203" y="151"/>
                    </a:lnTo>
                    <a:lnTo>
                      <a:pt x="214" y="152"/>
                    </a:lnTo>
                    <a:lnTo>
                      <a:pt x="225" y="155"/>
                    </a:lnTo>
                    <a:lnTo>
                      <a:pt x="235" y="161"/>
                    </a:lnTo>
                    <a:lnTo>
                      <a:pt x="244" y="167"/>
                    </a:lnTo>
                    <a:lnTo>
                      <a:pt x="251" y="176"/>
                    </a:lnTo>
                    <a:lnTo>
                      <a:pt x="256" y="186"/>
                    </a:lnTo>
                    <a:lnTo>
                      <a:pt x="260" y="196"/>
                    </a:lnTo>
                    <a:lnTo>
                      <a:pt x="261" y="208"/>
                    </a:lnTo>
                    <a:lnTo>
                      <a:pt x="261" y="208"/>
                    </a:lnTo>
                    <a:lnTo>
                      <a:pt x="260" y="219"/>
                    </a:lnTo>
                    <a:lnTo>
                      <a:pt x="256" y="230"/>
                    </a:lnTo>
                    <a:lnTo>
                      <a:pt x="251" y="240"/>
                    </a:lnTo>
                    <a:lnTo>
                      <a:pt x="244" y="249"/>
                    </a:lnTo>
                    <a:lnTo>
                      <a:pt x="235" y="256"/>
                    </a:lnTo>
                    <a:lnTo>
                      <a:pt x="225" y="261"/>
                    </a:lnTo>
                    <a:lnTo>
                      <a:pt x="214" y="265"/>
                    </a:lnTo>
                    <a:lnTo>
                      <a:pt x="203" y="266"/>
                    </a:lnTo>
                    <a:lnTo>
                      <a:pt x="203" y="2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35"/>
            <p:cNvGrpSpPr/>
            <p:nvPr/>
          </p:nvGrpSpPr>
          <p:grpSpPr>
            <a:xfrm>
              <a:off x="7202392" y="2973917"/>
              <a:ext cx="4252429" cy="864672"/>
              <a:chOff x="6433947" y="1463042"/>
              <a:chExt cx="4252429" cy="864672"/>
            </a:xfrm>
          </p:grpSpPr>
          <p:sp>
            <p:nvSpPr>
              <p:cNvPr id="27" name="TextBox 36"/>
              <p:cNvSpPr txBox="1"/>
              <p:nvPr/>
            </p:nvSpPr>
            <p:spPr>
              <a:xfrm>
                <a:off x="6433947" y="146304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lvl="0" algn="l">
                  <a:lnSpc>
                    <a:spcPct val="110000"/>
                  </a:lnSpc>
                  <a:defRPr/>
                </a:pPr>
                <a:r>
                  <a:rPr kumimoji="1"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方正黑体简体" panose="02010601030101010101" pitchFamily="2" charset="-122"/>
                    <a:cs typeface="+mn-ea"/>
                    <a:sym typeface="+mn-lt"/>
                  </a:rPr>
                  <a:t>Runtime 运行时</a:t>
                </a:r>
                <a:endParaRPr kumimoji="1"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TextBox 37"/>
              <p:cNvSpPr txBox="1"/>
              <p:nvPr/>
            </p:nvSpPr>
            <p:spPr>
              <a:xfrm>
                <a:off x="6444107" y="1712256"/>
                <a:ext cx="4242269" cy="61545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2000"/>
                  </a:lnSpc>
                  <a:defRPr sz="1100"/>
                </a:lvl1pPr>
              </a:lstStyle>
              <a:p>
                <a:r>
                  <a:rPr lang="zh-CN" altLang="en-US" dirty="0"/>
                  <a:t>各种浏览器、Node</a:t>
                </a:r>
                <a:endParaRPr lang="zh-CN" altLang="en-US" dirty="0"/>
              </a:p>
            </p:txBody>
          </p:sp>
        </p:grpSp>
      </p:grpSp>
      <p:grpSp>
        <p:nvGrpSpPr>
          <p:cNvPr id="38" name="6"/>
          <p:cNvGrpSpPr/>
          <p:nvPr>
            <p:custDataLst>
              <p:tags r:id="rId4"/>
            </p:custDataLst>
          </p:nvPr>
        </p:nvGrpSpPr>
        <p:grpSpPr>
          <a:xfrm>
            <a:off x="526603" y="2766167"/>
            <a:ext cx="5178429" cy="959631"/>
            <a:chOff x="6303198" y="3897102"/>
            <a:chExt cx="5178429" cy="959631"/>
          </a:xfrm>
        </p:grpSpPr>
        <p:sp>
          <p:nvSpPr>
            <p:cNvPr id="22" name="Hexagon 89"/>
            <p:cNvSpPr/>
            <p:nvPr/>
          </p:nvSpPr>
          <p:spPr>
            <a:xfrm rot="1800000">
              <a:off x="6303198" y="3897102"/>
              <a:ext cx="910194" cy="78464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86CB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" name="Freeform: Shape 105"/>
            <p:cNvSpPr/>
            <p:nvPr/>
          </p:nvSpPr>
          <p:spPr bwMode="auto">
            <a:xfrm>
              <a:off x="6509456" y="4021427"/>
              <a:ext cx="518346" cy="518346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rgbClr val="86CBCC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4" name="Group 38"/>
            <p:cNvGrpSpPr/>
            <p:nvPr/>
          </p:nvGrpSpPr>
          <p:grpSpPr>
            <a:xfrm>
              <a:off x="7212552" y="4021145"/>
              <a:ext cx="4269075" cy="835588"/>
              <a:chOff x="6444107" y="1469392"/>
              <a:chExt cx="4269075" cy="835588"/>
            </a:xfrm>
          </p:grpSpPr>
          <p:sp>
            <p:nvSpPr>
              <p:cNvPr id="25" name="TextBox 39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lvl="0" algn="l">
                  <a:lnSpc>
                    <a:spcPct val="110000"/>
                  </a:lnSpc>
                  <a:defRPr/>
                </a:pPr>
                <a:r>
                  <a:rPr kumimoji="1"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方正黑体简体" panose="02010601030101010101" pitchFamily="2" charset="-122"/>
                    <a:cs typeface="+mn-ea"/>
                    <a:sym typeface="+mn-lt"/>
                  </a:rPr>
                  <a:t>浏览器的内核是多线程</a:t>
                </a:r>
                <a:endParaRPr kumimoji="1"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TextBox 40"/>
              <p:cNvSpPr txBox="1"/>
              <p:nvPr/>
            </p:nvSpPr>
            <p:spPr>
              <a:xfrm>
                <a:off x="6444107" y="1712255"/>
                <a:ext cx="4269075" cy="592725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90000"/>
              </a:bodyPr>
              <a:lstStyle>
                <a:defPPr>
                  <a:defRPr lang="zh-CN"/>
                </a:defPPr>
                <a:lvl1pPr>
                  <a:lnSpc>
                    <a:spcPts val="2000"/>
                  </a:lnSpc>
                  <a:defRPr sz="1100"/>
                </a:lvl1pPr>
              </a:lstStyle>
              <a:p>
                <a:r>
                  <a:rPr lang="zh-CN" altLang="en-US" dirty="0"/>
                  <a:t>它们在内核控制下相互配合以保持同步，一个浏览器至少实现三个常驻线程：JavaScript引擎线程，GUI渲染线程，浏览器事件触发线程。</a:t>
                </a:r>
                <a:endParaRPr lang="zh-CN" altLang="en-US" dirty="0"/>
              </a:p>
            </p:txBody>
          </p:sp>
        </p:grpSp>
      </p:grpSp>
      <p:grpSp>
        <p:nvGrpSpPr>
          <p:cNvPr id="39" name="5"/>
          <p:cNvGrpSpPr/>
          <p:nvPr>
            <p:custDataLst>
              <p:tags r:id="rId5"/>
            </p:custDataLst>
          </p:nvPr>
        </p:nvGrpSpPr>
        <p:grpSpPr>
          <a:xfrm>
            <a:off x="6366063" y="2715611"/>
            <a:ext cx="5141463" cy="959631"/>
            <a:chOff x="6303198" y="4941921"/>
            <a:chExt cx="5141463" cy="959631"/>
          </a:xfrm>
        </p:grpSpPr>
        <p:sp>
          <p:nvSpPr>
            <p:cNvPr id="40" name="Hexagon 90"/>
            <p:cNvSpPr/>
            <p:nvPr/>
          </p:nvSpPr>
          <p:spPr>
            <a:xfrm rot="1800000">
              <a:off x="6303198" y="4941921"/>
              <a:ext cx="910194" cy="78464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EB594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Freeform: Shape 106"/>
            <p:cNvSpPr/>
            <p:nvPr/>
          </p:nvSpPr>
          <p:spPr bwMode="auto">
            <a:xfrm>
              <a:off x="6518516" y="5117006"/>
              <a:ext cx="488433" cy="488433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rgbClr val="EB594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7212552" y="5062024"/>
              <a:ext cx="4232109" cy="839528"/>
              <a:chOff x="6444107" y="1469392"/>
              <a:chExt cx="4232109" cy="83952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lstStyle/>
              <a:p>
                <a:pPr lvl="0" algn="l">
                  <a:lnSpc>
                    <a:spcPct val="110000"/>
                  </a:lnSpc>
                  <a:defRPr/>
                </a:pPr>
                <a:r>
                  <a:rPr kumimoji="1"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方正黑体简体" panose="02010601030101010101" pitchFamily="2" charset="-122"/>
                    <a:cs typeface="+mn-ea"/>
                    <a:sym typeface="+mn-lt"/>
                  </a:rPr>
                  <a:t>主线程</a:t>
                </a:r>
                <a:endParaRPr kumimoji="1"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444107" y="1712255"/>
                <a:ext cx="4232109" cy="596665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2000"/>
                  </a:lnSpc>
                  <a:defRPr sz="1100"/>
                </a:lvl1pPr>
              </a:lstStyle>
              <a:p>
                <a:r>
                  <a:rPr lang="zh-CN" altLang="en-US" dirty="0"/>
                  <a:t> JS引擎中负责解释和执行JavaScript代码的线程只有一个</a:t>
                </a:r>
                <a:endParaRPr lang="zh-CN" altLang="en-US" dirty="0"/>
              </a:p>
            </p:txBody>
          </p:sp>
        </p:grpSp>
      </p:grpSp>
      <p:grpSp>
        <p:nvGrpSpPr>
          <p:cNvPr id="3" name="65"/>
          <p:cNvGrpSpPr/>
          <p:nvPr>
            <p:custDataLst>
              <p:tags r:id="rId6"/>
            </p:custDataLst>
          </p:nvPr>
        </p:nvGrpSpPr>
        <p:grpSpPr>
          <a:xfrm>
            <a:off x="514538" y="4205224"/>
            <a:ext cx="5279202" cy="1057411"/>
            <a:chOff x="6303198" y="1807464"/>
            <a:chExt cx="5279202" cy="1057411"/>
          </a:xfrm>
        </p:grpSpPr>
        <p:sp>
          <p:nvSpPr>
            <p:cNvPr id="45" name="Hexagon 87"/>
            <p:cNvSpPr/>
            <p:nvPr/>
          </p:nvSpPr>
          <p:spPr>
            <a:xfrm rot="1800000">
              <a:off x="6303198" y="1807464"/>
              <a:ext cx="910194" cy="78464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chemeClr val="bg1"/>
            </a:solidFill>
            <a:ln w="25400">
              <a:solidFill>
                <a:srgbClr val="EB594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6" name="Freeform: Shape 104"/>
            <p:cNvSpPr/>
            <p:nvPr/>
          </p:nvSpPr>
          <p:spPr bwMode="auto">
            <a:xfrm>
              <a:off x="6509667" y="1945763"/>
              <a:ext cx="506133" cy="50613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EB5949"/>
            </a:solidFill>
            <a:ln>
              <a:noFill/>
            </a:ln>
          </p:spPr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47" name="Group 32"/>
            <p:cNvGrpSpPr/>
            <p:nvPr/>
          </p:nvGrpSpPr>
          <p:grpSpPr>
            <a:xfrm>
              <a:off x="7212552" y="1939389"/>
              <a:ext cx="4369848" cy="925486"/>
              <a:chOff x="6444107" y="1469392"/>
              <a:chExt cx="4369848" cy="925486"/>
            </a:xfrm>
          </p:grpSpPr>
          <p:sp>
            <p:nvSpPr>
              <p:cNvPr id="48" name="TextBox 33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20000"/>
              </a:bodyPr>
              <a:p>
                <a:pPr lvl="0" algn="l">
                  <a:lnSpc>
                    <a:spcPct val="110000"/>
                  </a:lnSpc>
                  <a:defRPr/>
                </a:pPr>
                <a:r>
                  <a:rPr kumimoji="1"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方正黑体简体" panose="02010601030101010101" pitchFamily="2" charset="-122"/>
                    <a:cs typeface="+mn-ea"/>
                    <a:sym typeface="+mn-lt"/>
                  </a:rPr>
                  <a:t>事件驱动</a:t>
                </a:r>
                <a:endParaRPr kumimoji="1"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49" name="TextBox 34"/>
              <p:cNvSpPr txBox="1"/>
              <p:nvPr/>
            </p:nvSpPr>
            <p:spPr>
              <a:xfrm>
                <a:off x="6444107" y="1712256"/>
                <a:ext cx="4369848" cy="682622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p>
                <a:pPr>
                  <a:lnSpc>
                    <a:spcPts val="2000"/>
                  </a:lnSpc>
                </a:pPr>
                <a:r>
                  <a:rPr lang="zh-CN" altLang="en-US" sz="1000" dirty="0"/>
                  <a:t>将一切抽象为事件。IO操作完成是一个事件，用户点击一次鼠标是事件，Ajax完成了是一个事件，一个图片加载完成是一个事件</a:t>
                </a:r>
                <a:endParaRPr lang="zh-CN" altLang="en-US" sz="1000" dirty="0"/>
              </a:p>
            </p:txBody>
          </p:sp>
        </p:grpSp>
      </p:grpSp>
      <p:grpSp>
        <p:nvGrpSpPr>
          <p:cNvPr id="50" name="4"/>
          <p:cNvGrpSpPr/>
          <p:nvPr>
            <p:custDataLst>
              <p:tags r:id="rId7"/>
            </p:custDataLst>
          </p:nvPr>
        </p:nvGrpSpPr>
        <p:grpSpPr>
          <a:xfrm>
            <a:off x="6366063" y="4227058"/>
            <a:ext cx="5151623" cy="986306"/>
            <a:chOff x="6303198" y="2852283"/>
            <a:chExt cx="5151623" cy="986306"/>
          </a:xfrm>
        </p:grpSpPr>
        <p:sp>
          <p:nvSpPr>
            <p:cNvPr id="51" name="Hexagon 88"/>
            <p:cNvSpPr/>
            <p:nvPr/>
          </p:nvSpPr>
          <p:spPr>
            <a:xfrm rot="1800000">
              <a:off x="6303198" y="2852283"/>
              <a:ext cx="910194" cy="784644"/>
            </a:xfrm>
            <a:prstGeom prst="hexagon">
              <a:avLst>
                <a:gd name="adj" fmla="val 28912"/>
                <a:gd name="vf" fmla="val 115470"/>
              </a:avLst>
            </a:prstGeom>
            <a:solidFill>
              <a:srgbClr val="86CBCC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52" name="Group 91"/>
            <p:cNvGrpSpPr/>
            <p:nvPr/>
          </p:nvGrpSpPr>
          <p:grpSpPr>
            <a:xfrm>
              <a:off x="6546032" y="3026296"/>
              <a:ext cx="435546" cy="435546"/>
              <a:chOff x="14865350" y="2797175"/>
              <a:chExt cx="250825" cy="250826"/>
            </a:xfrm>
            <a:solidFill>
              <a:schemeClr val="bg1"/>
            </a:solidFill>
          </p:grpSpPr>
          <p:sp>
            <p:nvSpPr>
              <p:cNvPr id="53" name="Freeform: Shape 92"/>
              <p:cNvSpPr/>
              <p:nvPr/>
            </p:nvSpPr>
            <p:spPr bwMode="auto">
              <a:xfrm>
                <a:off x="14865350" y="2874963"/>
                <a:ext cx="171450" cy="173038"/>
              </a:xfrm>
              <a:custGeom>
                <a:avLst/>
                <a:gdLst>
                  <a:gd name="T0" fmla="*/ 516 w 653"/>
                  <a:gd name="T1" fmla="*/ 238 h 653"/>
                  <a:gd name="T2" fmla="*/ 568 w 653"/>
                  <a:gd name="T3" fmla="*/ 148 h 653"/>
                  <a:gd name="T4" fmla="*/ 571 w 653"/>
                  <a:gd name="T5" fmla="*/ 114 h 653"/>
                  <a:gd name="T6" fmla="*/ 532 w 653"/>
                  <a:gd name="T7" fmla="*/ 72 h 653"/>
                  <a:gd name="T8" fmla="*/ 498 w 653"/>
                  <a:gd name="T9" fmla="*/ 69 h 653"/>
                  <a:gd name="T10" fmla="*/ 413 w 653"/>
                  <a:gd name="T11" fmla="*/ 132 h 653"/>
                  <a:gd name="T12" fmla="*/ 372 w 653"/>
                  <a:gd name="T13" fmla="*/ 36 h 653"/>
                  <a:gd name="T14" fmla="*/ 355 w 653"/>
                  <a:gd name="T15" fmla="*/ 7 h 653"/>
                  <a:gd name="T16" fmla="*/ 299 w 653"/>
                  <a:gd name="T17" fmla="*/ 0 h 653"/>
                  <a:gd name="T18" fmla="*/ 269 w 653"/>
                  <a:gd name="T19" fmla="*/ 16 h 653"/>
                  <a:gd name="T20" fmla="*/ 262 w 653"/>
                  <a:gd name="T21" fmla="*/ 116 h 653"/>
                  <a:gd name="T22" fmla="*/ 152 w 653"/>
                  <a:gd name="T23" fmla="*/ 90 h 653"/>
                  <a:gd name="T24" fmla="*/ 127 w 653"/>
                  <a:gd name="T25" fmla="*/ 79 h 653"/>
                  <a:gd name="T26" fmla="*/ 76 w 653"/>
                  <a:gd name="T27" fmla="*/ 115 h 653"/>
                  <a:gd name="T28" fmla="*/ 65 w 653"/>
                  <a:gd name="T29" fmla="*/ 141 h 653"/>
                  <a:gd name="T30" fmla="*/ 128 w 653"/>
                  <a:gd name="T31" fmla="*/ 219 h 653"/>
                  <a:gd name="T32" fmla="*/ 104 w 653"/>
                  <a:gd name="T33" fmla="*/ 281 h 653"/>
                  <a:gd name="T34" fmla="*/ 15 w 653"/>
                  <a:gd name="T35" fmla="*/ 288 h 653"/>
                  <a:gd name="T36" fmla="*/ 0 w 653"/>
                  <a:gd name="T37" fmla="*/ 318 h 653"/>
                  <a:gd name="T38" fmla="*/ 5 w 653"/>
                  <a:gd name="T39" fmla="*/ 374 h 653"/>
                  <a:gd name="T40" fmla="*/ 36 w 653"/>
                  <a:gd name="T41" fmla="*/ 391 h 653"/>
                  <a:gd name="T42" fmla="*/ 129 w 653"/>
                  <a:gd name="T43" fmla="*/ 436 h 653"/>
                  <a:gd name="T44" fmla="*/ 81 w 653"/>
                  <a:gd name="T45" fmla="*/ 513 h 653"/>
                  <a:gd name="T46" fmla="*/ 84 w 653"/>
                  <a:gd name="T47" fmla="*/ 546 h 653"/>
                  <a:gd name="T48" fmla="*/ 126 w 653"/>
                  <a:gd name="T49" fmla="*/ 585 h 653"/>
                  <a:gd name="T50" fmla="*/ 160 w 653"/>
                  <a:gd name="T51" fmla="*/ 581 h 653"/>
                  <a:gd name="T52" fmla="*/ 250 w 653"/>
                  <a:gd name="T53" fmla="*/ 534 h 653"/>
                  <a:gd name="T54" fmla="*/ 281 w 653"/>
                  <a:gd name="T55" fmla="*/ 624 h 653"/>
                  <a:gd name="T56" fmla="*/ 303 w 653"/>
                  <a:gd name="T57" fmla="*/ 651 h 653"/>
                  <a:gd name="T58" fmla="*/ 361 w 653"/>
                  <a:gd name="T59" fmla="*/ 652 h 653"/>
                  <a:gd name="T60" fmla="*/ 386 w 653"/>
                  <a:gd name="T61" fmla="*/ 631 h 653"/>
                  <a:gd name="T62" fmla="*/ 403 w 653"/>
                  <a:gd name="T63" fmla="*/ 527 h 653"/>
                  <a:gd name="T64" fmla="*/ 499 w 653"/>
                  <a:gd name="T65" fmla="*/ 565 h 653"/>
                  <a:gd name="T66" fmla="*/ 532 w 653"/>
                  <a:gd name="T67" fmla="*/ 575 h 653"/>
                  <a:gd name="T68" fmla="*/ 577 w 653"/>
                  <a:gd name="T69" fmla="*/ 538 h 653"/>
                  <a:gd name="T70" fmla="*/ 587 w 653"/>
                  <a:gd name="T71" fmla="*/ 506 h 653"/>
                  <a:gd name="T72" fmla="*/ 512 w 653"/>
                  <a:gd name="T73" fmla="*/ 423 h 653"/>
                  <a:gd name="T74" fmla="*/ 616 w 653"/>
                  <a:gd name="T75" fmla="*/ 372 h 653"/>
                  <a:gd name="T76" fmla="*/ 642 w 653"/>
                  <a:gd name="T77" fmla="*/ 362 h 653"/>
                  <a:gd name="T78" fmla="*/ 653 w 653"/>
                  <a:gd name="T79" fmla="*/ 300 h 653"/>
                  <a:gd name="T80" fmla="*/ 642 w 653"/>
                  <a:gd name="T81" fmla="*/ 275 h 653"/>
                  <a:gd name="T82" fmla="*/ 616 w 653"/>
                  <a:gd name="T83" fmla="*/ 263 h 653"/>
                  <a:gd name="T84" fmla="*/ 290 w 653"/>
                  <a:gd name="T85" fmla="*/ 414 h 653"/>
                  <a:gd name="T86" fmla="*/ 253 w 653"/>
                  <a:gd name="T87" fmla="*/ 391 h 653"/>
                  <a:gd name="T88" fmla="*/ 230 w 653"/>
                  <a:gd name="T89" fmla="*/ 354 h 653"/>
                  <a:gd name="T90" fmla="*/ 227 w 653"/>
                  <a:gd name="T91" fmla="*/ 318 h 653"/>
                  <a:gd name="T92" fmla="*/ 242 w 653"/>
                  <a:gd name="T93" fmla="*/ 277 h 653"/>
                  <a:gd name="T94" fmla="*/ 274 w 653"/>
                  <a:gd name="T95" fmla="*/ 247 h 653"/>
                  <a:gd name="T96" fmla="*/ 317 w 653"/>
                  <a:gd name="T97" fmla="*/ 236 h 653"/>
                  <a:gd name="T98" fmla="*/ 352 w 653"/>
                  <a:gd name="T99" fmla="*/ 243 h 653"/>
                  <a:gd name="T100" fmla="*/ 387 w 653"/>
                  <a:gd name="T101" fmla="*/ 269 h 653"/>
                  <a:gd name="T102" fmla="*/ 406 w 653"/>
                  <a:gd name="T103" fmla="*/ 309 h 653"/>
                  <a:gd name="T104" fmla="*/ 406 w 653"/>
                  <a:gd name="T105" fmla="*/ 345 h 653"/>
                  <a:gd name="T106" fmla="*/ 387 w 653"/>
                  <a:gd name="T107" fmla="*/ 384 h 653"/>
                  <a:gd name="T108" fmla="*/ 352 w 653"/>
                  <a:gd name="T109" fmla="*/ 411 h 653"/>
                  <a:gd name="T110" fmla="*/ 317 w 653"/>
                  <a:gd name="T111" fmla="*/ 41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53" h="653">
                    <a:moveTo>
                      <a:pt x="616" y="263"/>
                    </a:moveTo>
                    <a:lnTo>
                      <a:pt x="526" y="263"/>
                    </a:lnTo>
                    <a:lnTo>
                      <a:pt x="526" y="263"/>
                    </a:lnTo>
                    <a:lnTo>
                      <a:pt x="521" y="250"/>
                    </a:lnTo>
                    <a:lnTo>
                      <a:pt x="516" y="238"/>
                    </a:lnTo>
                    <a:lnTo>
                      <a:pt x="509" y="226"/>
                    </a:lnTo>
                    <a:lnTo>
                      <a:pt x="502" y="214"/>
                    </a:lnTo>
                    <a:lnTo>
                      <a:pt x="563" y="154"/>
                    </a:lnTo>
                    <a:lnTo>
                      <a:pt x="563" y="154"/>
                    </a:lnTo>
                    <a:lnTo>
                      <a:pt x="568" y="148"/>
                    </a:lnTo>
                    <a:lnTo>
                      <a:pt x="571" y="142"/>
                    </a:lnTo>
                    <a:lnTo>
                      <a:pt x="573" y="135"/>
                    </a:lnTo>
                    <a:lnTo>
                      <a:pt x="574" y="128"/>
                    </a:lnTo>
                    <a:lnTo>
                      <a:pt x="573" y="122"/>
                    </a:lnTo>
                    <a:lnTo>
                      <a:pt x="571" y="114"/>
                    </a:lnTo>
                    <a:lnTo>
                      <a:pt x="568" y="108"/>
                    </a:lnTo>
                    <a:lnTo>
                      <a:pt x="563" y="103"/>
                    </a:lnTo>
                    <a:lnTo>
                      <a:pt x="538" y="76"/>
                    </a:lnTo>
                    <a:lnTo>
                      <a:pt x="538" y="76"/>
                    </a:lnTo>
                    <a:lnTo>
                      <a:pt x="532" y="72"/>
                    </a:lnTo>
                    <a:lnTo>
                      <a:pt x="526" y="69"/>
                    </a:lnTo>
                    <a:lnTo>
                      <a:pt x="519" y="67"/>
                    </a:lnTo>
                    <a:lnTo>
                      <a:pt x="512" y="66"/>
                    </a:lnTo>
                    <a:lnTo>
                      <a:pt x="505" y="67"/>
                    </a:lnTo>
                    <a:lnTo>
                      <a:pt x="498" y="69"/>
                    </a:lnTo>
                    <a:lnTo>
                      <a:pt x="492" y="72"/>
                    </a:lnTo>
                    <a:lnTo>
                      <a:pt x="487" y="76"/>
                    </a:lnTo>
                    <a:lnTo>
                      <a:pt x="425" y="138"/>
                    </a:lnTo>
                    <a:lnTo>
                      <a:pt x="425" y="138"/>
                    </a:lnTo>
                    <a:lnTo>
                      <a:pt x="413" y="132"/>
                    </a:lnTo>
                    <a:lnTo>
                      <a:pt x="399" y="126"/>
                    </a:lnTo>
                    <a:lnTo>
                      <a:pt x="385" y="121"/>
                    </a:lnTo>
                    <a:lnTo>
                      <a:pt x="372" y="116"/>
                    </a:lnTo>
                    <a:lnTo>
                      <a:pt x="372" y="36"/>
                    </a:lnTo>
                    <a:lnTo>
                      <a:pt x="372" y="36"/>
                    </a:lnTo>
                    <a:lnTo>
                      <a:pt x="371" y="30"/>
                    </a:lnTo>
                    <a:lnTo>
                      <a:pt x="368" y="23"/>
                    </a:lnTo>
                    <a:lnTo>
                      <a:pt x="365" y="16"/>
                    </a:lnTo>
                    <a:lnTo>
                      <a:pt x="361" y="11"/>
                    </a:lnTo>
                    <a:lnTo>
                      <a:pt x="355" y="7"/>
                    </a:lnTo>
                    <a:lnTo>
                      <a:pt x="350" y="3"/>
                    </a:lnTo>
                    <a:lnTo>
                      <a:pt x="342" y="1"/>
                    </a:lnTo>
                    <a:lnTo>
                      <a:pt x="335" y="0"/>
                    </a:lnTo>
                    <a:lnTo>
                      <a:pt x="299" y="0"/>
                    </a:lnTo>
                    <a:lnTo>
                      <a:pt x="299" y="0"/>
                    </a:lnTo>
                    <a:lnTo>
                      <a:pt x="292" y="1"/>
                    </a:lnTo>
                    <a:lnTo>
                      <a:pt x="284" y="3"/>
                    </a:lnTo>
                    <a:lnTo>
                      <a:pt x="279" y="7"/>
                    </a:lnTo>
                    <a:lnTo>
                      <a:pt x="273" y="11"/>
                    </a:lnTo>
                    <a:lnTo>
                      <a:pt x="269" y="16"/>
                    </a:lnTo>
                    <a:lnTo>
                      <a:pt x="265" y="23"/>
                    </a:lnTo>
                    <a:lnTo>
                      <a:pt x="263" y="30"/>
                    </a:lnTo>
                    <a:lnTo>
                      <a:pt x="262" y="36"/>
                    </a:lnTo>
                    <a:lnTo>
                      <a:pt x="262" y="116"/>
                    </a:lnTo>
                    <a:lnTo>
                      <a:pt x="262" y="116"/>
                    </a:lnTo>
                    <a:lnTo>
                      <a:pt x="248" y="121"/>
                    </a:lnTo>
                    <a:lnTo>
                      <a:pt x="232" y="126"/>
                    </a:lnTo>
                    <a:lnTo>
                      <a:pt x="218" y="133"/>
                    </a:lnTo>
                    <a:lnTo>
                      <a:pt x="205" y="141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47" y="85"/>
                    </a:lnTo>
                    <a:lnTo>
                      <a:pt x="141" y="82"/>
                    </a:lnTo>
                    <a:lnTo>
                      <a:pt x="134" y="80"/>
                    </a:lnTo>
                    <a:lnTo>
                      <a:pt x="127" y="79"/>
                    </a:lnTo>
                    <a:lnTo>
                      <a:pt x="120" y="80"/>
                    </a:lnTo>
                    <a:lnTo>
                      <a:pt x="114" y="82"/>
                    </a:lnTo>
                    <a:lnTo>
                      <a:pt x="107" y="85"/>
                    </a:lnTo>
                    <a:lnTo>
                      <a:pt x="102" y="90"/>
                    </a:lnTo>
                    <a:lnTo>
                      <a:pt x="76" y="115"/>
                    </a:lnTo>
                    <a:lnTo>
                      <a:pt x="76" y="115"/>
                    </a:lnTo>
                    <a:lnTo>
                      <a:pt x="72" y="121"/>
                    </a:lnTo>
                    <a:lnTo>
                      <a:pt x="68" y="127"/>
                    </a:lnTo>
                    <a:lnTo>
                      <a:pt x="66" y="134"/>
                    </a:lnTo>
                    <a:lnTo>
                      <a:pt x="65" y="141"/>
                    </a:lnTo>
                    <a:lnTo>
                      <a:pt x="66" y="148"/>
                    </a:lnTo>
                    <a:lnTo>
                      <a:pt x="68" y="155"/>
                    </a:lnTo>
                    <a:lnTo>
                      <a:pt x="72" y="160"/>
                    </a:lnTo>
                    <a:lnTo>
                      <a:pt x="76" y="167"/>
                    </a:lnTo>
                    <a:lnTo>
                      <a:pt x="128" y="219"/>
                    </a:lnTo>
                    <a:lnTo>
                      <a:pt x="128" y="219"/>
                    </a:lnTo>
                    <a:lnTo>
                      <a:pt x="120" y="234"/>
                    </a:lnTo>
                    <a:lnTo>
                      <a:pt x="114" y="249"/>
                    </a:lnTo>
                    <a:lnTo>
                      <a:pt x="108" y="265"/>
                    </a:lnTo>
                    <a:lnTo>
                      <a:pt x="104" y="281"/>
                    </a:lnTo>
                    <a:lnTo>
                      <a:pt x="36" y="281"/>
                    </a:lnTo>
                    <a:lnTo>
                      <a:pt x="36" y="281"/>
                    </a:lnTo>
                    <a:lnTo>
                      <a:pt x="28" y="282"/>
                    </a:lnTo>
                    <a:lnTo>
                      <a:pt x="22" y="284"/>
                    </a:lnTo>
                    <a:lnTo>
                      <a:pt x="15" y="288"/>
                    </a:lnTo>
                    <a:lnTo>
                      <a:pt x="10" y="292"/>
                    </a:lnTo>
                    <a:lnTo>
                      <a:pt x="5" y="298"/>
                    </a:lnTo>
                    <a:lnTo>
                      <a:pt x="2" y="303"/>
                    </a:lnTo>
                    <a:lnTo>
                      <a:pt x="1" y="311"/>
                    </a:lnTo>
                    <a:lnTo>
                      <a:pt x="0" y="318"/>
                    </a:lnTo>
                    <a:lnTo>
                      <a:pt x="0" y="354"/>
                    </a:lnTo>
                    <a:lnTo>
                      <a:pt x="0" y="354"/>
                    </a:lnTo>
                    <a:lnTo>
                      <a:pt x="1" y="361"/>
                    </a:lnTo>
                    <a:lnTo>
                      <a:pt x="2" y="369"/>
                    </a:lnTo>
                    <a:lnTo>
                      <a:pt x="5" y="374"/>
                    </a:lnTo>
                    <a:lnTo>
                      <a:pt x="10" y="380"/>
                    </a:lnTo>
                    <a:lnTo>
                      <a:pt x="15" y="384"/>
                    </a:lnTo>
                    <a:lnTo>
                      <a:pt x="22" y="387"/>
                    </a:lnTo>
                    <a:lnTo>
                      <a:pt x="28" y="390"/>
                    </a:lnTo>
                    <a:lnTo>
                      <a:pt x="36" y="391"/>
                    </a:lnTo>
                    <a:lnTo>
                      <a:pt x="109" y="391"/>
                    </a:lnTo>
                    <a:lnTo>
                      <a:pt x="109" y="391"/>
                    </a:lnTo>
                    <a:lnTo>
                      <a:pt x="115" y="406"/>
                    </a:lnTo>
                    <a:lnTo>
                      <a:pt x="121" y="422"/>
                    </a:lnTo>
                    <a:lnTo>
                      <a:pt x="129" y="436"/>
                    </a:lnTo>
                    <a:lnTo>
                      <a:pt x="138" y="451"/>
                    </a:lnTo>
                    <a:lnTo>
                      <a:pt x="88" y="500"/>
                    </a:lnTo>
                    <a:lnTo>
                      <a:pt x="88" y="500"/>
                    </a:lnTo>
                    <a:lnTo>
                      <a:pt x="84" y="506"/>
                    </a:lnTo>
                    <a:lnTo>
                      <a:pt x="81" y="513"/>
                    </a:lnTo>
                    <a:lnTo>
                      <a:pt x="78" y="519"/>
                    </a:lnTo>
                    <a:lnTo>
                      <a:pt x="78" y="526"/>
                    </a:lnTo>
                    <a:lnTo>
                      <a:pt x="78" y="533"/>
                    </a:lnTo>
                    <a:lnTo>
                      <a:pt x="81" y="539"/>
                    </a:lnTo>
                    <a:lnTo>
                      <a:pt x="84" y="546"/>
                    </a:lnTo>
                    <a:lnTo>
                      <a:pt x="88" y="551"/>
                    </a:lnTo>
                    <a:lnTo>
                      <a:pt x="115" y="577"/>
                    </a:lnTo>
                    <a:lnTo>
                      <a:pt x="115" y="577"/>
                    </a:lnTo>
                    <a:lnTo>
                      <a:pt x="120" y="581"/>
                    </a:lnTo>
                    <a:lnTo>
                      <a:pt x="126" y="585"/>
                    </a:lnTo>
                    <a:lnTo>
                      <a:pt x="133" y="587"/>
                    </a:lnTo>
                    <a:lnTo>
                      <a:pt x="140" y="588"/>
                    </a:lnTo>
                    <a:lnTo>
                      <a:pt x="147" y="587"/>
                    </a:lnTo>
                    <a:lnTo>
                      <a:pt x="154" y="585"/>
                    </a:lnTo>
                    <a:lnTo>
                      <a:pt x="160" y="581"/>
                    </a:lnTo>
                    <a:lnTo>
                      <a:pt x="166" y="577"/>
                    </a:lnTo>
                    <a:lnTo>
                      <a:pt x="221" y="521"/>
                    </a:lnTo>
                    <a:lnTo>
                      <a:pt x="221" y="521"/>
                    </a:lnTo>
                    <a:lnTo>
                      <a:pt x="236" y="528"/>
                    </a:lnTo>
                    <a:lnTo>
                      <a:pt x="250" y="534"/>
                    </a:lnTo>
                    <a:lnTo>
                      <a:pt x="265" y="538"/>
                    </a:lnTo>
                    <a:lnTo>
                      <a:pt x="281" y="541"/>
                    </a:lnTo>
                    <a:lnTo>
                      <a:pt x="281" y="617"/>
                    </a:lnTo>
                    <a:lnTo>
                      <a:pt x="281" y="617"/>
                    </a:lnTo>
                    <a:lnTo>
                      <a:pt x="281" y="624"/>
                    </a:lnTo>
                    <a:lnTo>
                      <a:pt x="283" y="631"/>
                    </a:lnTo>
                    <a:lnTo>
                      <a:pt x="286" y="638"/>
                    </a:lnTo>
                    <a:lnTo>
                      <a:pt x="291" y="643"/>
                    </a:lnTo>
                    <a:lnTo>
                      <a:pt x="296" y="648"/>
                    </a:lnTo>
                    <a:lnTo>
                      <a:pt x="303" y="651"/>
                    </a:lnTo>
                    <a:lnTo>
                      <a:pt x="310" y="652"/>
                    </a:lnTo>
                    <a:lnTo>
                      <a:pt x="317" y="653"/>
                    </a:lnTo>
                    <a:lnTo>
                      <a:pt x="353" y="653"/>
                    </a:lnTo>
                    <a:lnTo>
                      <a:pt x="353" y="653"/>
                    </a:lnTo>
                    <a:lnTo>
                      <a:pt x="361" y="652"/>
                    </a:lnTo>
                    <a:lnTo>
                      <a:pt x="367" y="651"/>
                    </a:lnTo>
                    <a:lnTo>
                      <a:pt x="374" y="648"/>
                    </a:lnTo>
                    <a:lnTo>
                      <a:pt x="378" y="643"/>
                    </a:lnTo>
                    <a:lnTo>
                      <a:pt x="383" y="638"/>
                    </a:lnTo>
                    <a:lnTo>
                      <a:pt x="386" y="631"/>
                    </a:lnTo>
                    <a:lnTo>
                      <a:pt x="388" y="624"/>
                    </a:lnTo>
                    <a:lnTo>
                      <a:pt x="389" y="617"/>
                    </a:lnTo>
                    <a:lnTo>
                      <a:pt x="389" y="531"/>
                    </a:lnTo>
                    <a:lnTo>
                      <a:pt x="389" y="531"/>
                    </a:lnTo>
                    <a:lnTo>
                      <a:pt x="403" y="527"/>
                    </a:lnTo>
                    <a:lnTo>
                      <a:pt x="416" y="520"/>
                    </a:lnTo>
                    <a:lnTo>
                      <a:pt x="428" y="514"/>
                    </a:lnTo>
                    <a:lnTo>
                      <a:pt x="440" y="506"/>
                    </a:lnTo>
                    <a:lnTo>
                      <a:pt x="499" y="565"/>
                    </a:lnTo>
                    <a:lnTo>
                      <a:pt x="499" y="565"/>
                    </a:lnTo>
                    <a:lnTo>
                      <a:pt x="505" y="569"/>
                    </a:lnTo>
                    <a:lnTo>
                      <a:pt x="511" y="572"/>
                    </a:lnTo>
                    <a:lnTo>
                      <a:pt x="518" y="575"/>
                    </a:lnTo>
                    <a:lnTo>
                      <a:pt x="525" y="575"/>
                    </a:lnTo>
                    <a:lnTo>
                      <a:pt x="532" y="575"/>
                    </a:lnTo>
                    <a:lnTo>
                      <a:pt x="539" y="572"/>
                    </a:lnTo>
                    <a:lnTo>
                      <a:pt x="544" y="569"/>
                    </a:lnTo>
                    <a:lnTo>
                      <a:pt x="550" y="565"/>
                    </a:lnTo>
                    <a:lnTo>
                      <a:pt x="577" y="538"/>
                    </a:lnTo>
                    <a:lnTo>
                      <a:pt x="577" y="538"/>
                    </a:lnTo>
                    <a:lnTo>
                      <a:pt x="581" y="533"/>
                    </a:lnTo>
                    <a:lnTo>
                      <a:pt x="584" y="527"/>
                    </a:lnTo>
                    <a:lnTo>
                      <a:pt x="587" y="520"/>
                    </a:lnTo>
                    <a:lnTo>
                      <a:pt x="587" y="513"/>
                    </a:lnTo>
                    <a:lnTo>
                      <a:pt x="587" y="506"/>
                    </a:lnTo>
                    <a:lnTo>
                      <a:pt x="584" y="499"/>
                    </a:lnTo>
                    <a:lnTo>
                      <a:pt x="581" y="493"/>
                    </a:lnTo>
                    <a:lnTo>
                      <a:pt x="577" y="487"/>
                    </a:lnTo>
                    <a:lnTo>
                      <a:pt x="512" y="423"/>
                    </a:lnTo>
                    <a:lnTo>
                      <a:pt x="512" y="423"/>
                    </a:lnTo>
                    <a:lnTo>
                      <a:pt x="518" y="411"/>
                    </a:lnTo>
                    <a:lnTo>
                      <a:pt x="522" y="399"/>
                    </a:lnTo>
                    <a:lnTo>
                      <a:pt x="527" y="385"/>
                    </a:lnTo>
                    <a:lnTo>
                      <a:pt x="530" y="372"/>
                    </a:lnTo>
                    <a:lnTo>
                      <a:pt x="616" y="372"/>
                    </a:lnTo>
                    <a:lnTo>
                      <a:pt x="616" y="372"/>
                    </a:lnTo>
                    <a:lnTo>
                      <a:pt x="623" y="372"/>
                    </a:lnTo>
                    <a:lnTo>
                      <a:pt x="631" y="370"/>
                    </a:lnTo>
                    <a:lnTo>
                      <a:pt x="636" y="366"/>
                    </a:lnTo>
                    <a:lnTo>
                      <a:pt x="642" y="362"/>
                    </a:lnTo>
                    <a:lnTo>
                      <a:pt x="646" y="356"/>
                    </a:lnTo>
                    <a:lnTo>
                      <a:pt x="650" y="350"/>
                    </a:lnTo>
                    <a:lnTo>
                      <a:pt x="652" y="343"/>
                    </a:lnTo>
                    <a:lnTo>
                      <a:pt x="653" y="335"/>
                    </a:lnTo>
                    <a:lnTo>
                      <a:pt x="653" y="300"/>
                    </a:lnTo>
                    <a:lnTo>
                      <a:pt x="653" y="300"/>
                    </a:lnTo>
                    <a:lnTo>
                      <a:pt x="652" y="292"/>
                    </a:lnTo>
                    <a:lnTo>
                      <a:pt x="650" y="286"/>
                    </a:lnTo>
                    <a:lnTo>
                      <a:pt x="646" y="279"/>
                    </a:lnTo>
                    <a:lnTo>
                      <a:pt x="642" y="275"/>
                    </a:lnTo>
                    <a:lnTo>
                      <a:pt x="636" y="270"/>
                    </a:lnTo>
                    <a:lnTo>
                      <a:pt x="631" y="267"/>
                    </a:lnTo>
                    <a:lnTo>
                      <a:pt x="623" y="265"/>
                    </a:lnTo>
                    <a:lnTo>
                      <a:pt x="616" y="263"/>
                    </a:lnTo>
                    <a:lnTo>
                      <a:pt x="616" y="263"/>
                    </a:lnTo>
                    <a:close/>
                    <a:moveTo>
                      <a:pt x="317" y="417"/>
                    </a:moveTo>
                    <a:lnTo>
                      <a:pt x="317" y="417"/>
                    </a:lnTo>
                    <a:lnTo>
                      <a:pt x="308" y="417"/>
                    </a:lnTo>
                    <a:lnTo>
                      <a:pt x="299" y="416"/>
                    </a:lnTo>
                    <a:lnTo>
                      <a:pt x="290" y="414"/>
                    </a:lnTo>
                    <a:lnTo>
                      <a:pt x="282" y="411"/>
                    </a:lnTo>
                    <a:lnTo>
                      <a:pt x="274" y="406"/>
                    </a:lnTo>
                    <a:lnTo>
                      <a:pt x="267" y="402"/>
                    </a:lnTo>
                    <a:lnTo>
                      <a:pt x="259" y="397"/>
                    </a:lnTo>
                    <a:lnTo>
                      <a:pt x="253" y="391"/>
                    </a:lnTo>
                    <a:lnTo>
                      <a:pt x="247" y="384"/>
                    </a:lnTo>
                    <a:lnTo>
                      <a:pt x="242" y="377"/>
                    </a:lnTo>
                    <a:lnTo>
                      <a:pt x="238" y="370"/>
                    </a:lnTo>
                    <a:lnTo>
                      <a:pt x="233" y="362"/>
                    </a:lnTo>
                    <a:lnTo>
                      <a:pt x="230" y="354"/>
                    </a:lnTo>
                    <a:lnTo>
                      <a:pt x="228" y="345"/>
                    </a:lnTo>
                    <a:lnTo>
                      <a:pt x="227" y="337"/>
                    </a:lnTo>
                    <a:lnTo>
                      <a:pt x="227" y="327"/>
                    </a:lnTo>
                    <a:lnTo>
                      <a:pt x="227" y="327"/>
                    </a:lnTo>
                    <a:lnTo>
                      <a:pt x="227" y="318"/>
                    </a:lnTo>
                    <a:lnTo>
                      <a:pt x="228" y="309"/>
                    </a:lnTo>
                    <a:lnTo>
                      <a:pt x="230" y="300"/>
                    </a:lnTo>
                    <a:lnTo>
                      <a:pt x="233" y="291"/>
                    </a:lnTo>
                    <a:lnTo>
                      <a:pt x="238" y="283"/>
                    </a:lnTo>
                    <a:lnTo>
                      <a:pt x="242" y="277"/>
                    </a:lnTo>
                    <a:lnTo>
                      <a:pt x="247" y="269"/>
                    </a:lnTo>
                    <a:lnTo>
                      <a:pt x="253" y="262"/>
                    </a:lnTo>
                    <a:lnTo>
                      <a:pt x="259" y="257"/>
                    </a:lnTo>
                    <a:lnTo>
                      <a:pt x="267" y="251"/>
                    </a:lnTo>
                    <a:lnTo>
                      <a:pt x="274" y="247"/>
                    </a:lnTo>
                    <a:lnTo>
                      <a:pt x="282" y="243"/>
                    </a:lnTo>
                    <a:lnTo>
                      <a:pt x="290" y="240"/>
                    </a:lnTo>
                    <a:lnTo>
                      <a:pt x="299" y="238"/>
                    </a:lnTo>
                    <a:lnTo>
                      <a:pt x="308" y="237"/>
                    </a:lnTo>
                    <a:lnTo>
                      <a:pt x="317" y="236"/>
                    </a:lnTo>
                    <a:lnTo>
                      <a:pt x="317" y="236"/>
                    </a:lnTo>
                    <a:lnTo>
                      <a:pt x="326" y="237"/>
                    </a:lnTo>
                    <a:lnTo>
                      <a:pt x="335" y="238"/>
                    </a:lnTo>
                    <a:lnTo>
                      <a:pt x="344" y="240"/>
                    </a:lnTo>
                    <a:lnTo>
                      <a:pt x="352" y="243"/>
                    </a:lnTo>
                    <a:lnTo>
                      <a:pt x="361" y="247"/>
                    </a:lnTo>
                    <a:lnTo>
                      <a:pt x="367" y="251"/>
                    </a:lnTo>
                    <a:lnTo>
                      <a:pt x="375" y="257"/>
                    </a:lnTo>
                    <a:lnTo>
                      <a:pt x="381" y="262"/>
                    </a:lnTo>
                    <a:lnTo>
                      <a:pt x="387" y="269"/>
                    </a:lnTo>
                    <a:lnTo>
                      <a:pt x="392" y="277"/>
                    </a:lnTo>
                    <a:lnTo>
                      <a:pt x="397" y="283"/>
                    </a:lnTo>
                    <a:lnTo>
                      <a:pt x="401" y="291"/>
                    </a:lnTo>
                    <a:lnTo>
                      <a:pt x="404" y="300"/>
                    </a:lnTo>
                    <a:lnTo>
                      <a:pt x="406" y="309"/>
                    </a:lnTo>
                    <a:lnTo>
                      <a:pt x="407" y="318"/>
                    </a:lnTo>
                    <a:lnTo>
                      <a:pt x="407" y="327"/>
                    </a:lnTo>
                    <a:lnTo>
                      <a:pt x="407" y="327"/>
                    </a:lnTo>
                    <a:lnTo>
                      <a:pt x="407" y="337"/>
                    </a:lnTo>
                    <a:lnTo>
                      <a:pt x="406" y="345"/>
                    </a:lnTo>
                    <a:lnTo>
                      <a:pt x="404" y="354"/>
                    </a:lnTo>
                    <a:lnTo>
                      <a:pt x="401" y="362"/>
                    </a:lnTo>
                    <a:lnTo>
                      <a:pt x="397" y="370"/>
                    </a:lnTo>
                    <a:lnTo>
                      <a:pt x="392" y="377"/>
                    </a:lnTo>
                    <a:lnTo>
                      <a:pt x="387" y="384"/>
                    </a:lnTo>
                    <a:lnTo>
                      <a:pt x="381" y="391"/>
                    </a:lnTo>
                    <a:lnTo>
                      <a:pt x="375" y="397"/>
                    </a:lnTo>
                    <a:lnTo>
                      <a:pt x="367" y="402"/>
                    </a:lnTo>
                    <a:lnTo>
                      <a:pt x="361" y="406"/>
                    </a:lnTo>
                    <a:lnTo>
                      <a:pt x="352" y="411"/>
                    </a:lnTo>
                    <a:lnTo>
                      <a:pt x="344" y="414"/>
                    </a:lnTo>
                    <a:lnTo>
                      <a:pt x="335" y="416"/>
                    </a:lnTo>
                    <a:lnTo>
                      <a:pt x="326" y="417"/>
                    </a:lnTo>
                    <a:lnTo>
                      <a:pt x="317" y="417"/>
                    </a:lnTo>
                    <a:lnTo>
                      <a:pt x="317" y="4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" name="Freeform: Shape 93"/>
              <p:cNvSpPr/>
              <p:nvPr/>
            </p:nvSpPr>
            <p:spPr bwMode="auto">
              <a:xfrm>
                <a:off x="15006638" y="2797175"/>
                <a:ext cx="109537" cy="109538"/>
              </a:xfrm>
              <a:custGeom>
                <a:avLst/>
                <a:gdLst>
                  <a:gd name="T0" fmla="*/ 329 w 417"/>
                  <a:gd name="T1" fmla="*/ 152 h 416"/>
                  <a:gd name="T2" fmla="*/ 362 w 417"/>
                  <a:gd name="T3" fmla="*/ 94 h 416"/>
                  <a:gd name="T4" fmla="*/ 366 w 417"/>
                  <a:gd name="T5" fmla="*/ 78 h 416"/>
                  <a:gd name="T6" fmla="*/ 344 w 417"/>
                  <a:gd name="T7" fmla="*/ 49 h 416"/>
                  <a:gd name="T8" fmla="*/ 331 w 417"/>
                  <a:gd name="T9" fmla="*/ 43 h 416"/>
                  <a:gd name="T10" fmla="*/ 314 w 417"/>
                  <a:gd name="T11" fmla="*/ 47 h 416"/>
                  <a:gd name="T12" fmla="*/ 255 w 417"/>
                  <a:gd name="T13" fmla="*/ 80 h 416"/>
                  <a:gd name="T14" fmla="*/ 237 w 417"/>
                  <a:gd name="T15" fmla="*/ 19 h 416"/>
                  <a:gd name="T16" fmla="*/ 227 w 417"/>
                  <a:gd name="T17" fmla="*/ 5 h 416"/>
                  <a:gd name="T18" fmla="*/ 191 w 417"/>
                  <a:gd name="T19" fmla="*/ 0 h 416"/>
                  <a:gd name="T20" fmla="*/ 179 w 417"/>
                  <a:gd name="T21" fmla="*/ 5 h 416"/>
                  <a:gd name="T22" fmla="*/ 169 w 417"/>
                  <a:gd name="T23" fmla="*/ 19 h 416"/>
                  <a:gd name="T24" fmla="*/ 159 w 417"/>
                  <a:gd name="T25" fmla="*/ 78 h 416"/>
                  <a:gd name="T26" fmla="*/ 99 w 417"/>
                  <a:gd name="T27" fmla="*/ 58 h 416"/>
                  <a:gd name="T28" fmla="*/ 87 w 417"/>
                  <a:gd name="T29" fmla="*/ 51 h 416"/>
                  <a:gd name="T30" fmla="*/ 69 w 417"/>
                  <a:gd name="T31" fmla="*/ 54 h 416"/>
                  <a:gd name="T32" fmla="*/ 47 w 417"/>
                  <a:gd name="T33" fmla="*/ 78 h 416"/>
                  <a:gd name="T34" fmla="*/ 44 w 417"/>
                  <a:gd name="T35" fmla="*/ 94 h 416"/>
                  <a:gd name="T36" fmla="*/ 82 w 417"/>
                  <a:gd name="T37" fmla="*/ 140 h 416"/>
                  <a:gd name="T38" fmla="*/ 70 w 417"/>
                  <a:gd name="T39" fmla="*/ 168 h 416"/>
                  <a:gd name="T40" fmla="*/ 19 w 417"/>
                  <a:gd name="T41" fmla="*/ 180 h 416"/>
                  <a:gd name="T42" fmla="*/ 5 w 417"/>
                  <a:gd name="T43" fmla="*/ 189 h 416"/>
                  <a:gd name="T44" fmla="*/ 0 w 417"/>
                  <a:gd name="T45" fmla="*/ 226 h 416"/>
                  <a:gd name="T46" fmla="*/ 5 w 417"/>
                  <a:gd name="T47" fmla="*/ 238 h 416"/>
                  <a:gd name="T48" fmla="*/ 19 w 417"/>
                  <a:gd name="T49" fmla="*/ 248 h 416"/>
                  <a:gd name="T50" fmla="*/ 73 w 417"/>
                  <a:gd name="T51" fmla="*/ 259 h 416"/>
                  <a:gd name="T52" fmla="*/ 58 w 417"/>
                  <a:gd name="T53" fmla="*/ 318 h 416"/>
                  <a:gd name="T54" fmla="*/ 51 w 417"/>
                  <a:gd name="T55" fmla="*/ 330 h 416"/>
                  <a:gd name="T56" fmla="*/ 55 w 417"/>
                  <a:gd name="T57" fmla="*/ 348 h 416"/>
                  <a:gd name="T58" fmla="*/ 78 w 417"/>
                  <a:gd name="T59" fmla="*/ 370 h 416"/>
                  <a:gd name="T60" fmla="*/ 95 w 417"/>
                  <a:gd name="T61" fmla="*/ 373 h 416"/>
                  <a:gd name="T62" fmla="*/ 142 w 417"/>
                  <a:gd name="T63" fmla="*/ 332 h 416"/>
                  <a:gd name="T64" fmla="*/ 170 w 417"/>
                  <a:gd name="T65" fmla="*/ 342 h 416"/>
                  <a:gd name="T66" fmla="*/ 180 w 417"/>
                  <a:gd name="T67" fmla="*/ 398 h 416"/>
                  <a:gd name="T68" fmla="*/ 190 w 417"/>
                  <a:gd name="T69" fmla="*/ 412 h 416"/>
                  <a:gd name="T70" fmla="*/ 226 w 417"/>
                  <a:gd name="T71" fmla="*/ 416 h 416"/>
                  <a:gd name="T72" fmla="*/ 238 w 417"/>
                  <a:gd name="T73" fmla="*/ 412 h 416"/>
                  <a:gd name="T74" fmla="*/ 248 w 417"/>
                  <a:gd name="T75" fmla="*/ 398 h 416"/>
                  <a:gd name="T76" fmla="*/ 266 w 417"/>
                  <a:gd name="T77" fmla="*/ 331 h 416"/>
                  <a:gd name="T78" fmla="*/ 318 w 417"/>
                  <a:gd name="T79" fmla="*/ 359 h 416"/>
                  <a:gd name="T80" fmla="*/ 335 w 417"/>
                  <a:gd name="T81" fmla="*/ 366 h 416"/>
                  <a:gd name="T82" fmla="*/ 351 w 417"/>
                  <a:gd name="T83" fmla="*/ 359 h 416"/>
                  <a:gd name="T84" fmla="*/ 372 w 417"/>
                  <a:gd name="T85" fmla="*/ 336 h 416"/>
                  <a:gd name="T86" fmla="*/ 372 w 417"/>
                  <a:gd name="T87" fmla="*/ 318 h 416"/>
                  <a:gd name="T88" fmla="*/ 327 w 417"/>
                  <a:gd name="T89" fmla="*/ 269 h 416"/>
                  <a:gd name="T90" fmla="*/ 393 w 417"/>
                  <a:gd name="T91" fmla="*/ 237 h 416"/>
                  <a:gd name="T92" fmla="*/ 409 w 417"/>
                  <a:gd name="T93" fmla="*/ 230 h 416"/>
                  <a:gd name="T94" fmla="*/ 417 w 417"/>
                  <a:gd name="T95" fmla="*/ 214 h 416"/>
                  <a:gd name="T96" fmla="*/ 415 w 417"/>
                  <a:gd name="T97" fmla="*/ 182 h 416"/>
                  <a:gd name="T98" fmla="*/ 402 w 417"/>
                  <a:gd name="T99" fmla="*/ 170 h 416"/>
                  <a:gd name="T100" fmla="*/ 203 w 417"/>
                  <a:gd name="T101" fmla="*/ 266 h 416"/>
                  <a:gd name="T102" fmla="*/ 171 w 417"/>
                  <a:gd name="T103" fmla="*/ 256 h 416"/>
                  <a:gd name="T104" fmla="*/ 147 w 417"/>
                  <a:gd name="T105" fmla="*/ 219 h 416"/>
                  <a:gd name="T106" fmla="*/ 150 w 417"/>
                  <a:gd name="T107" fmla="*/ 186 h 416"/>
                  <a:gd name="T108" fmla="*/ 181 w 417"/>
                  <a:gd name="T109" fmla="*/ 155 h 416"/>
                  <a:gd name="T110" fmla="*/ 214 w 417"/>
                  <a:gd name="T111" fmla="*/ 152 h 416"/>
                  <a:gd name="T112" fmla="*/ 251 w 417"/>
                  <a:gd name="T113" fmla="*/ 176 h 416"/>
                  <a:gd name="T114" fmla="*/ 261 w 417"/>
                  <a:gd name="T115" fmla="*/ 208 h 416"/>
                  <a:gd name="T116" fmla="*/ 244 w 417"/>
                  <a:gd name="T117" fmla="*/ 249 h 416"/>
                  <a:gd name="T118" fmla="*/ 203 w 417"/>
                  <a:gd name="T119" fmla="*/ 266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7" h="416">
                    <a:moveTo>
                      <a:pt x="393" y="167"/>
                    </a:moveTo>
                    <a:lnTo>
                      <a:pt x="335" y="167"/>
                    </a:lnTo>
                    <a:lnTo>
                      <a:pt x="335" y="167"/>
                    </a:lnTo>
                    <a:lnTo>
                      <a:pt x="329" y="152"/>
                    </a:lnTo>
                    <a:lnTo>
                      <a:pt x="322" y="136"/>
                    </a:lnTo>
                    <a:lnTo>
                      <a:pt x="359" y="98"/>
                    </a:lnTo>
                    <a:lnTo>
                      <a:pt x="359" y="98"/>
                    </a:lnTo>
                    <a:lnTo>
                      <a:pt x="362" y="94"/>
                    </a:lnTo>
                    <a:lnTo>
                      <a:pt x="365" y="91"/>
                    </a:lnTo>
                    <a:lnTo>
                      <a:pt x="366" y="86"/>
                    </a:lnTo>
                    <a:lnTo>
                      <a:pt x="366" y="82"/>
                    </a:lnTo>
                    <a:lnTo>
                      <a:pt x="366" y="78"/>
                    </a:lnTo>
                    <a:lnTo>
                      <a:pt x="365" y="73"/>
                    </a:lnTo>
                    <a:lnTo>
                      <a:pt x="362" y="69"/>
                    </a:lnTo>
                    <a:lnTo>
                      <a:pt x="359" y="65"/>
                    </a:lnTo>
                    <a:lnTo>
                      <a:pt x="344" y="49"/>
                    </a:lnTo>
                    <a:lnTo>
                      <a:pt x="344" y="49"/>
                    </a:lnTo>
                    <a:lnTo>
                      <a:pt x="339" y="47"/>
                    </a:lnTo>
                    <a:lnTo>
                      <a:pt x="336" y="44"/>
                    </a:lnTo>
                    <a:lnTo>
                      <a:pt x="331" y="43"/>
                    </a:lnTo>
                    <a:lnTo>
                      <a:pt x="327" y="42"/>
                    </a:lnTo>
                    <a:lnTo>
                      <a:pt x="323" y="43"/>
                    </a:lnTo>
                    <a:lnTo>
                      <a:pt x="318" y="44"/>
                    </a:lnTo>
                    <a:lnTo>
                      <a:pt x="314" y="47"/>
                    </a:lnTo>
                    <a:lnTo>
                      <a:pt x="310" y="49"/>
                    </a:lnTo>
                    <a:lnTo>
                      <a:pt x="272" y="89"/>
                    </a:lnTo>
                    <a:lnTo>
                      <a:pt x="272" y="89"/>
                    </a:lnTo>
                    <a:lnTo>
                      <a:pt x="255" y="80"/>
                    </a:lnTo>
                    <a:lnTo>
                      <a:pt x="237" y="74"/>
                    </a:lnTo>
                    <a:lnTo>
                      <a:pt x="237" y="23"/>
                    </a:lnTo>
                    <a:lnTo>
                      <a:pt x="237" y="23"/>
                    </a:lnTo>
                    <a:lnTo>
                      <a:pt x="237" y="19"/>
                    </a:lnTo>
                    <a:lnTo>
                      <a:pt x="235" y="15"/>
                    </a:lnTo>
                    <a:lnTo>
                      <a:pt x="233" y="11"/>
                    </a:lnTo>
                    <a:lnTo>
                      <a:pt x="231" y="7"/>
                    </a:lnTo>
                    <a:lnTo>
                      <a:pt x="227" y="5"/>
                    </a:lnTo>
                    <a:lnTo>
                      <a:pt x="223" y="2"/>
                    </a:lnTo>
                    <a:lnTo>
                      <a:pt x="219" y="1"/>
                    </a:lnTo>
                    <a:lnTo>
                      <a:pt x="214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86" y="1"/>
                    </a:lnTo>
                    <a:lnTo>
                      <a:pt x="182" y="2"/>
                    </a:lnTo>
                    <a:lnTo>
                      <a:pt x="179" y="5"/>
                    </a:lnTo>
                    <a:lnTo>
                      <a:pt x="175" y="7"/>
                    </a:lnTo>
                    <a:lnTo>
                      <a:pt x="172" y="11"/>
                    </a:lnTo>
                    <a:lnTo>
                      <a:pt x="170" y="15"/>
                    </a:lnTo>
                    <a:lnTo>
                      <a:pt x="169" y="19"/>
                    </a:lnTo>
                    <a:lnTo>
                      <a:pt x="169" y="23"/>
                    </a:lnTo>
                    <a:lnTo>
                      <a:pt x="169" y="74"/>
                    </a:lnTo>
                    <a:lnTo>
                      <a:pt x="169" y="74"/>
                    </a:lnTo>
                    <a:lnTo>
                      <a:pt x="159" y="78"/>
                    </a:lnTo>
                    <a:lnTo>
                      <a:pt x="149" y="81"/>
                    </a:lnTo>
                    <a:lnTo>
                      <a:pt x="140" y="85"/>
                    </a:lnTo>
                    <a:lnTo>
                      <a:pt x="131" y="90"/>
                    </a:lnTo>
                    <a:lnTo>
                      <a:pt x="99" y="58"/>
                    </a:lnTo>
                    <a:lnTo>
                      <a:pt x="99" y="58"/>
                    </a:lnTo>
                    <a:lnTo>
                      <a:pt x="95" y="54"/>
                    </a:lnTo>
                    <a:lnTo>
                      <a:pt x="91" y="52"/>
                    </a:lnTo>
                    <a:lnTo>
                      <a:pt x="87" y="51"/>
                    </a:lnTo>
                    <a:lnTo>
                      <a:pt x="82" y="51"/>
                    </a:lnTo>
                    <a:lnTo>
                      <a:pt x="78" y="51"/>
                    </a:lnTo>
                    <a:lnTo>
                      <a:pt x="73" y="52"/>
                    </a:lnTo>
                    <a:lnTo>
                      <a:pt x="69" y="54"/>
                    </a:lnTo>
                    <a:lnTo>
                      <a:pt x="66" y="58"/>
                    </a:lnTo>
                    <a:lnTo>
                      <a:pt x="49" y="73"/>
                    </a:lnTo>
                    <a:lnTo>
                      <a:pt x="49" y="73"/>
                    </a:lnTo>
                    <a:lnTo>
                      <a:pt x="47" y="78"/>
                    </a:lnTo>
                    <a:lnTo>
                      <a:pt x="45" y="81"/>
                    </a:lnTo>
                    <a:lnTo>
                      <a:pt x="44" y="85"/>
                    </a:lnTo>
                    <a:lnTo>
                      <a:pt x="42" y="90"/>
                    </a:lnTo>
                    <a:lnTo>
                      <a:pt x="44" y="94"/>
                    </a:lnTo>
                    <a:lnTo>
                      <a:pt x="45" y="99"/>
                    </a:lnTo>
                    <a:lnTo>
                      <a:pt x="47" y="103"/>
                    </a:lnTo>
                    <a:lnTo>
                      <a:pt x="49" y="106"/>
                    </a:lnTo>
                    <a:lnTo>
                      <a:pt x="82" y="140"/>
                    </a:lnTo>
                    <a:lnTo>
                      <a:pt x="82" y="140"/>
                    </a:lnTo>
                    <a:lnTo>
                      <a:pt x="78" y="148"/>
                    </a:lnTo>
                    <a:lnTo>
                      <a:pt x="73" y="158"/>
                    </a:lnTo>
                    <a:lnTo>
                      <a:pt x="70" y="168"/>
                    </a:lnTo>
                    <a:lnTo>
                      <a:pt x="68" y="180"/>
                    </a:lnTo>
                    <a:lnTo>
                      <a:pt x="24" y="180"/>
                    </a:lnTo>
                    <a:lnTo>
                      <a:pt x="24" y="180"/>
                    </a:lnTo>
                    <a:lnTo>
                      <a:pt x="19" y="180"/>
                    </a:lnTo>
                    <a:lnTo>
                      <a:pt x="15" y="182"/>
                    </a:lnTo>
                    <a:lnTo>
                      <a:pt x="11" y="183"/>
                    </a:lnTo>
                    <a:lnTo>
                      <a:pt x="7" y="186"/>
                    </a:lnTo>
                    <a:lnTo>
                      <a:pt x="5" y="189"/>
                    </a:lnTo>
                    <a:lnTo>
                      <a:pt x="3" y="194"/>
                    </a:lnTo>
                    <a:lnTo>
                      <a:pt x="2" y="198"/>
                    </a:lnTo>
                    <a:lnTo>
                      <a:pt x="0" y="203"/>
                    </a:lnTo>
                    <a:lnTo>
                      <a:pt x="0" y="226"/>
                    </a:lnTo>
                    <a:lnTo>
                      <a:pt x="0" y="226"/>
                    </a:lnTo>
                    <a:lnTo>
                      <a:pt x="2" y="230"/>
                    </a:lnTo>
                    <a:lnTo>
                      <a:pt x="3" y="235"/>
                    </a:lnTo>
                    <a:lnTo>
                      <a:pt x="5" y="238"/>
                    </a:lnTo>
                    <a:lnTo>
                      <a:pt x="7" y="242"/>
                    </a:lnTo>
                    <a:lnTo>
                      <a:pt x="11" y="245"/>
                    </a:lnTo>
                    <a:lnTo>
                      <a:pt x="15" y="247"/>
                    </a:lnTo>
                    <a:lnTo>
                      <a:pt x="19" y="248"/>
                    </a:lnTo>
                    <a:lnTo>
                      <a:pt x="24" y="248"/>
                    </a:lnTo>
                    <a:lnTo>
                      <a:pt x="70" y="248"/>
                    </a:lnTo>
                    <a:lnTo>
                      <a:pt x="70" y="248"/>
                    </a:lnTo>
                    <a:lnTo>
                      <a:pt x="73" y="259"/>
                    </a:lnTo>
                    <a:lnTo>
                      <a:pt x="78" y="269"/>
                    </a:lnTo>
                    <a:lnTo>
                      <a:pt x="83" y="278"/>
                    </a:lnTo>
                    <a:lnTo>
                      <a:pt x="89" y="287"/>
                    </a:lnTo>
                    <a:lnTo>
                      <a:pt x="58" y="318"/>
                    </a:lnTo>
                    <a:lnTo>
                      <a:pt x="58" y="318"/>
                    </a:lnTo>
                    <a:lnTo>
                      <a:pt x="55" y="322"/>
                    </a:lnTo>
                    <a:lnTo>
                      <a:pt x="52" y="326"/>
                    </a:lnTo>
                    <a:lnTo>
                      <a:pt x="51" y="330"/>
                    </a:lnTo>
                    <a:lnTo>
                      <a:pt x="51" y="335"/>
                    </a:lnTo>
                    <a:lnTo>
                      <a:pt x="51" y="339"/>
                    </a:lnTo>
                    <a:lnTo>
                      <a:pt x="52" y="343"/>
                    </a:lnTo>
                    <a:lnTo>
                      <a:pt x="55" y="348"/>
                    </a:lnTo>
                    <a:lnTo>
                      <a:pt x="58" y="351"/>
                    </a:lnTo>
                    <a:lnTo>
                      <a:pt x="73" y="368"/>
                    </a:lnTo>
                    <a:lnTo>
                      <a:pt x="73" y="368"/>
                    </a:lnTo>
                    <a:lnTo>
                      <a:pt x="78" y="370"/>
                    </a:lnTo>
                    <a:lnTo>
                      <a:pt x="81" y="372"/>
                    </a:lnTo>
                    <a:lnTo>
                      <a:pt x="86" y="373"/>
                    </a:lnTo>
                    <a:lnTo>
                      <a:pt x="90" y="374"/>
                    </a:lnTo>
                    <a:lnTo>
                      <a:pt x="95" y="373"/>
                    </a:lnTo>
                    <a:lnTo>
                      <a:pt x="99" y="372"/>
                    </a:lnTo>
                    <a:lnTo>
                      <a:pt x="103" y="370"/>
                    </a:lnTo>
                    <a:lnTo>
                      <a:pt x="107" y="368"/>
                    </a:lnTo>
                    <a:lnTo>
                      <a:pt x="142" y="332"/>
                    </a:lnTo>
                    <a:lnTo>
                      <a:pt x="142" y="332"/>
                    </a:lnTo>
                    <a:lnTo>
                      <a:pt x="151" y="337"/>
                    </a:lnTo>
                    <a:lnTo>
                      <a:pt x="160" y="340"/>
                    </a:lnTo>
                    <a:lnTo>
                      <a:pt x="170" y="342"/>
                    </a:lnTo>
                    <a:lnTo>
                      <a:pt x="180" y="344"/>
                    </a:lnTo>
                    <a:lnTo>
                      <a:pt x="180" y="393"/>
                    </a:lnTo>
                    <a:lnTo>
                      <a:pt x="180" y="393"/>
                    </a:lnTo>
                    <a:lnTo>
                      <a:pt x="180" y="398"/>
                    </a:lnTo>
                    <a:lnTo>
                      <a:pt x="182" y="402"/>
                    </a:lnTo>
                    <a:lnTo>
                      <a:pt x="184" y="405"/>
                    </a:lnTo>
                    <a:lnTo>
                      <a:pt x="186" y="409"/>
                    </a:lnTo>
                    <a:lnTo>
                      <a:pt x="190" y="412"/>
                    </a:lnTo>
                    <a:lnTo>
                      <a:pt x="194" y="414"/>
                    </a:lnTo>
                    <a:lnTo>
                      <a:pt x="199" y="415"/>
                    </a:lnTo>
                    <a:lnTo>
                      <a:pt x="203" y="416"/>
                    </a:lnTo>
                    <a:lnTo>
                      <a:pt x="226" y="416"/>
                    </a:lnTo>
                    <a:lnTo>
                      <a:pt x="226" y="416"/>
                    </a:lnTo>
                    <a:lnTo>
                      <a:pt x="231" y="415"/>
                    </a:lnTo>
                    <a:lnTo>
                      <a:pt x="235" y="414"/>
                    </a:lnTo>
                    <a:lnTo>
                      <a:pt x="238" y="412"/>
                    </a:lnTo>
                    <a:lnTo>
                      <a:pt x="242" y="409"/>
                    </a:lnTo>
                    <a:lnTo>
                      <a:pt x="245" y="405"/>
                    </a:lnTo>
                    <a:lnTo>
                      <a:pt x="247" y="402"/>
                    </a:lnTo>
                    <a:lnTo>
                      <a:pt x="248" y="398"/>
                    </a:lnTo>
                    <a:lnTo>
                      <a:pt x="248" y="393"/>
                    </a:lnTo>
                    <a:lnTo>
                      <a:pt x="248" y="339"/>
                    </a:lnTo>
                    <a:lnTo>
                      <a:pt x="248" y="339"/>
                    </a:lnTo>
                    <a:lnTo>
                      <a:pt x="266" y="331"/>
                    </a:lnTo>
                    <a:lnTo>
                      <a:pt x="274" y="327"/>
                    </a:lnTo>
                    <a:lnTo>
                      <a:pt x="282" y="322"/>
                    </a:lnTo>
                    <a:lnTo>
                      <a:pt x="318" y="359"/>
                    </a:lnTo>
                    <a:lnTo>
                      <a:pt x="318" y="359"/>
                    </a:lnTo>
                    <a:lnTo>
                      <a:pt x="323" y="362"/>
                    </a:lnTo>
                    <a:lnTo>
                      <a:pt x="326" y="364"/>
                    </a:lnTo>
                    <a:lnTo>
                      <a:pt x="330" y="366"/>
                    </a:lnTo>
                    <a:lnTo>
                      <a:pt x="335" y="366"/>
                    </a:lnTo>
                    <a:lnTo>
                      <a:pt x="339" y="366"/>
                    </a:lnTo>
                    <a:lnTo>
                      <a:pt x="344" y="364"/>
                    </a:lnTo>
                    <a:lnTo>
                      <a:pt x="348" y="362"/>
                    </a:lnTo>
                    <a:lnTo>
                      <a:pt x="351" y="359"/>
                    </a:lnTo>
                    <a:lnTo>
                      <a:pt x="368" y="343"/>
                    </a:lnTo>
                    <a:lnTo>
                      <a:pt x="368" y="343"/>
                    </a:lnTo>
                    <a:lnTo>
                      <a:pt x="370" y="339"/>
                    </a:lnTo>
                    <a:lnTo>
                      <a:pt x="372" y="336"/>
                    </a:lnTo>
                    <a:lnTo>
                      <a:pt x="374" y="331"/>
                    </a:lnTo>
                    <a:lnTo>
                      <a:pt x="375" y="327"/>
                    </a:lnTo>
                    <a:lnTo>
                      <a:pt x="374" y="322"/>
                    </a:lnTo>
                    <a:lnTo>
                      <a:pt x="372" y="318"/>
                    </a:lnTo>
                    <a:lnTo>
                      <a:pt x="370" y="313"/>
                    </a:lnTo>
                    <a:lnTo>
                      <a:pt x="368" y="310"/>
                    </a:lnTo>
                    <a:lnTo>
                      <a:pt x="327" y="269"/>
                    </a:lnTo>
                    <a:lnTo>
                      <a:pt x="327" y="269"/>
                    </a:lnTo>
                    <a:lnTo>
                      <a:pt x="334" y="254"/>
                    </a:lnTo>
                    <a:lnTo>
                      <a:pt x="338" y="237"/>
                    </a:lnTo>
                    <a:lnTo>
                      <a:pt x="393" y="237"/>
                    </a:lnTo>
                    <a:lnTo>
                      <a:pt x="393" y="237"/>
                    </a:lnTo>
                    <a:lnTo>
                      <a:pt x="398" y="237"/>
                    </a:lnTo>
                    <a:lnTo>
                      <a:pt x="402" y="235"/>
                    </a:lnTo>
                    <a:lnTo>
                      <a:pt x="406" y="233"/>
                    </a:lnTo>
                    <a:lnTo>
                      <a:pt x="409" y="230"/>
                    </a:lnTo>
                    <a:lnTo>
                      <a:pt x="412" y="227"/>
                    </a:lnTo>
                    <a:lnTo>
                      <a:pt x="415" y="223"/>
                    </a:lnTo>
                    <a:lnTo>
                      <a:pt x="416" y="218"/>
                    </a:lnTo>
                    <a:lnTo>
                      <a:pt x="417" y="214"/>
                    </a:lnTo>
                    <a:lnTo>
                      <a:pt x="417" y="191"/>
                    </a:lnTo>
                    <a:lnTo>
                      <a:pt x="417" y="191"/>
                    </a:lnTo>
                    <a:lnTo>
                      <a:pt x="416" y="186"/>
                    </a:lnTo>
                    <a:lnTo>
                      <a:pt x="415" y="182"/>
                    </a:lnTo>
                    <a:lnTo>
                      <a:pt x="412" y="178"/>
                    </a:lnTo>
                    <a:lnTo>
                      <a:pt x="409" y="175"/>
                    </a:lnTo>
                    <a:lnTo>
                      <a:pt x="406" y="172"/>
                    </a:lnTo>
                    <a:lnTo>
                      <a:pt x="402" y="170"/>
                    </a:lnTo>
                    <a:lnTo>
                      <a:pt x="398" y="168"/>
                    </a:lnTo>
                    <a:lnTo>
                      <a:pt x="393" y="167"/>
                    </a:lnTo>
                    <a:lnTo>
                      <a:pt x="393" y="167"/>
                    </a:lnTo>
                    <a:close/>
                    <a:moveTo>
                      <a:pt x="203" y="266"/>
                    </a:moveTo>
                    <a:lnTo>
                      <a:pt x="203" y="266"/>
                    </a:lnTo>
                    <a:lnTo>
                      <a:pt x="191" y="265"/>
                    </a:lnTo>
                    <a:lnTo>
                      <a:pt x="181" y="261"/>
                    </a:lnTo>
                    <a:lnTo>
                      <a:pt x="171" y="256"/>
                    </a:lnTo>
                    <a:lnTo>
                      <a:pt x="162" y="249"/>
                    </a:lnTo>
                    <a:lnTo>
                      <a:pt x="155" y="240"/>
                    </a:lnTo>
                    <a:lnTo>
                      <a:pt x="150" y="230"/>
                    </a:lnTo>
                    <a:lnTo>
                      <a:pt x="147" y="219"/>
                    </a:lnTo>
                    <a:lnTo>
                      <a:pt x="145" y="208"/>
                    </a:lnTo>
                    <a:lnTo>
                      <a:pt x="145" y="208"/>
                    </a:lnTo>
                    <a:lnTo>
                      <a:pt x="147" y="196"/>
                    </a:lnTo>
                    <a:lnTo>
                      <a:pt x="150" y="186"/>
                    </a:lnTo>
                    <a:lnTo>
                      <a:pt x="155" y="176"/>
                    </a:lnTo>
                    <a:lnTo>
                      <a:pt x="162" y="167"/>
                    </a:lnTo>
                    <a:lnTo>
                      <a:pt x="171" y="161"/>
                    </a:lnTo>
                    <a:lnTo>
                      <a:pt x="181" y="155"/>
                    </a:lnTo>
                    <a:lnTo>
                      <a:pt x="191" y="152"/>
                    </a:lnTo>
                    <a:lnTo>
                      <a:pt x="203" y="151"/>
                    </a:lnTo>
                    <a:lnTo>
                      <a:pt x="203" y="151"/>
                    </a:lnTo>
                    <a:lnTo>
                      <a:pt x="214" y="152"/>
                    </a:lnTo>
                    <a:lnTo>
                      <a:pt x="225" y="155"/>
                    </a:lnTo>
                    <a:lnTo>
                      <a:pt x="235" y="161"/>
                    </a:lnTo>
                    <a:lnTo>
                      <a:pt x="244" y="167"/>
                    </a:lnTo>
                    <a:lnTo>
                      <a:pt x="251" y="176"/>
                    </a:lnTo>
                    <a:lnTo>
                      <a:pt x="256" y="186"/>
                    </a:lnTo>
                    <a:lnTo>
                      <a:pt x="260" y="196"/>
                    </a:lnTo>
                    <a:lnTo>
                      <a:pt x="261" y="208"/>
                    </a:lnTo>
                    <a:lnTo>
                      <a:pt x="261" y="208"/>
                    </a:lnTo>
                    <a:lnTo>
                      <a:pt x="260" y="219"/>
                    </a:lnTo>
                    <a:lnTo>
                      <a:pt x="256" y="230"/>
                    </a:lnTo>
                    <a:lnTo>
                      <a:pt x="251" y="240"/>
                    </a:lnTo>
                    <a:lnTo>
                      <a:pt x="244" y="249"/>
                    </a:lnTo>
                    <a:lnTo>
                      <a:pt x="235" y="256"/>
                    </a:lnTo>
                    <a:lnTo>
                      <a:pt x="225" y="261"/>
                    </a:lnTo>
                    <a:lnTo>
                      <a:pt x="214" y="265"/>
                    </a:lnTo>
                    <a:lnTo>
                      <a:pt x="203" y="266"/>
                    </a:lnTo>
                    <a:lnTo>
                      <a:pt x="203" y="2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35"/>
            <p:cNvGrpSpPr/>
            <p:nvPr/>
          </p:nvGrpSpPr>
          <p:grpSpPr>
            <a:xfrm>
              <a:off x="7202392" y="2973917"/>
              <a:ext cx="4252429" cy="864672"/>
              <a:chOff x="6433947" y="1463042"/>
              <a:chExt cx="4252429" cy="864672"/>
            </a:xfrm>
          </p:grpSpPr>
          <p:sp>
            <p:nvSpPr>
              <p:cNvPr id="56" name="TextBox 36"/>
              <p:cNvSpPr txBox="1"/>
              <p:nvPr/>
            </p:nvSpPr>
            <p:spPr>
              <a:xfrm>
                <a:off x="6433947" y="146304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92500" lnSpcReduction="10000"/>
              </a:bodyPr>
              <a:lstStyle/>
              <a:p>
                <a:pPr lvl="0" algn="l">
                  <a:lnSpc>
                    <a:spcPct val="110000"/>
                  </a:lnSpc>
                  <a:defRPr/>
                </a:pPr>
                <a:r>
                  <a:rPr kumimoji="1"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方正黑体简体" panose="02010601030101010101" pitchFamily="2" charset="-122"/>
                    <a:cs typeface="+mn-ea"/>
                    <a:sym typeface="+mn-lt"/>
                  </a:rPr>
                  <a:t>Event Loop</a:t>
                </a:r>
                <a:endParaRPr kumimoji="1"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方正黑体简体" panose="02010601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TextBox 37"/>
              <p:cNvSpPr txBox="1"/>
              <p:nvPr/>
            </p:nvSpPr>
            <p:spPr>
              <a:xfrm>
                <a:off x="6444107" y="1712256"/>
                <a:ext cx="4242269" cy="61545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/>
              <a:lstStyle>
                <a:defPPr>
                  <a:defRPr lang="zh-CN"/>
                </a:defPPr>
                <a:lvl1pPr>
                  <a:lnSpc>
                    <a:spcPts val="2000"/>
                  </a:lnSpc>
                  <a:defRPr sz="1100"/>
                </a:lvl1pPr>
              </a:lstStyle>
              <a:p>
                <a:r>
                  <a:rPr lang="zh-CN" altLang="en-US" sz="1000" dirty="0"/>
                  <a:t>事件驱动的的实现过程主要靠事件循环完成。主线程启动后就进入主循环。主循环的过程就是不停的从事件队列里读取事件。</a:t>
                </a:r>
                <a:endParaRPr lang="zh-CN" altLang="en-US" sz="10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16" y="0"/>
            <a:ext cx="12188951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48510" y="788035"/>
            <a:ext cx="7457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一、为什么JavaScript是单线程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507365" y="1803400"/>
            <a:ext cx="997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JavaScript引擎是单线程运行的,浏览器无论在什么时候都只且只有一个线程在运行JavaScript程序。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7365" y="2671445"/>
            <a:ext cx="9973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2.</a:t>
            </a:r>
            <a:r>
              <a:rPr lang="zh-CN" altLang="en-US"/>
              <a:t>JavaScript的单线程，与它的用途有关。作为浏览器脚本语言，JavaScript的主要用途是与用户互动，以及操作DOM。这决定了它只能是单线程，否则会带来很复杂的同步问题。比如，假定JavaScript同时有两个线程，一个线程在某个DOM节点上添加内容，另一个线程删除了这个节点，这时浏览器应该以哪个线程为准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7365" y="4370070"/>
            <a:ext cx="9973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为了利用多核CPU的计算能力，HTML5提出Web Worker标准，允许JavaScript脚本创建多个线程，但是子线程完全受主线程控制，且不得操作DOM。所以，这个新标准并没有改变JavaScript单线程的本质。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16" y="0"/>
            <a:ext cx="12188951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87880" y="558165"/>
            <a:ext cx="7457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二、同步与异步</a:t>
            </a:r>
            <a:endParaRPr lang="zh-CN" altLang="en-US" sz="4000" b="1"/>
          </a:p>
        </p:txBody>
      </p:sp>
      <p:sp>
        <p:nvSpPr>
          <p:cNvPr id="3" name="文本框 2"/>
          <p:cNvSpPr txBox="1"/>
          <p:nvPr/>
        </p:nvSpPr>
        <p:spPr>
          <a:xfrm>
            <a:off x="507365" y="1803400"/>
            <a:ext cx="997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b="1"/>
              <a:t>操作分为：发出调用和得到结果两步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07365" y="2299335"/>
            <a:ext cx="997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同步</a:t>
            </a:r>
            <a:r>
              <a:rPr lang="zh-CN" altLang="en-US"/>
              <a:t> - 发出调用，立即得到结果。同步就是调用之后一直等待，直到返回结果。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7365" y="2816860"/>
            <a:ext cx="9973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b="1"/>
              <a:t>异步</a:t>
            </a:r>
            <a:r>
              <a:t> - 发出调用，但无法立即得到结果，需要额外的操作才能得到预期的结果。异步则是调用之后，不能直接拿到结果，通过一系列的手段才最终拿到结果（调用之后，拿到结果中间的时间可以介入其他任务）。其中就包括event loop、轮询、事件等。event loop是异步的一种实现机制。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7365" y="3994150"/>
            <a:ext cx="9973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b="1"/>
              <a:t>为什么需要异步呢</a:t>
            </a:r>
            <a:r>
              <a:t>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7365" y="4539615"/>
            <a:ext cx="99733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JavaScript单线程就意味着，所有任务需要排队，前一个任务结束，才会执行后一个任务。如果前一个任务耗时很长，后一个任务就不得不一直等着。</a:t>
            </a:r>
            <a:endParaRPr lang="zh-CN" altLang="en-US" sz="1600"/>
          </a:p>
          <a:p>
            <a:pPr algn="l"/>
            <a:endParaRPr lang="zh-CN" altLang="en-US" sz="1600"/>
          </a:p>
          <a:p>
            <a:pPr algn="l"/>
            <a:r>
              <a:rPr lang="zh-CN" altLang="en-US" sz="1600"/>
              <a:t>如果排队是因为计算量大，CPU忙不过来，属于正常现象，但如果CPU是闲着的，因为IO设备很慢、网络等待，不得不等着结果出来，再往下执行。这时主线程完全可以不管IO设备，挂起处于等待中的任务，先运行排在后面的任务。等到IO设备返回了结果，再回过头，把挂起的任务继续执行下去。所以这就是异步过程的由来。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16" y="0"/>
            <a:ext cx="12188951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48205" y="746760"/>
            <a:ext cx="7457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三、任务队列 task queue</a:t>
            </a:r>
            <a:endParaRPr lang="zh-CN" altLang="en-US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507365" y="2299335"/>
            <a:ext cx="9973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任务队列既不是事件的队列 ，也不是消息的队列。任务队列就是你在主线程上的一切调用。事实上，不是所有的事件都放置在一个队列里。不同的事件，放置在不同的队列。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16" y="0"/>
            <a:ext cx="12188951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39265" y="528320"/>
            <a:ext cx="7457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/>
              <a:t>四、Event Loop</a:t>
            </a:r>
            <a:endParaRPr lang="zh-CN" altLang="en-US" sz="4000" b="1"/>
          </a:p>
        </p:txBody>
      </p:sp>
      <p:sp>
        <p:nvSpPr>
          <p:cNvPr id="6" name="圆角矩形 5"/>
          <p:cNvSpPr/>
          <p:nvPr/>
        </p:nvSpPr>
        <p:spPr>
          <a:xfrm>
            <a:off x="1254125" y="3179445"/>
            <a:ext cx="3678555" cy="32594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7" name="圆角矩形 6"/>
          <p:cNvSpPr/>
          <p:nvPr/>
        </p:nvSpPr>
        <p:spPr>
          <a:xfrm>
            <a:off x="6432550" y="3179445"/>
            <a:ext cx="3678555" cy="32594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51930" y="3470910"/>
            <a:ext cx="4318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microtasks:</a:t>
            </a:r>
            <a:endParaRPr lang="zh-CN" altLang="en-US" sz="2400"/>
          </a:p>
          <a:p>
            <a:r>
              <a:rPr lang="zh-CN" altLang="en-US" sz="2400"/>
              <a:t>- process.nextTick</a:t>
            </a:r>
            <a:endParaRPr lang="zh-CN" altLang="en-US" sz="2400"/>
          </a:p>
          <a:p>
            <a:r>
              <a:rPr lang="zh-CN" altLang="en-US" sz="2400"/>
              <a:t>- Promises</a:t>
            </a:r>
            <a:endParaRPr lang="zh-CN" altLang="en-US" sz="2400"/>
          </a:p>
          <a:p>
            <a:r>
              <a:rPr lang="zh-CN" altLang="en-US" sz="2400"/>
              <a:t>- Object.observe</a:t>
            </a:r>
            <a:endParaRPr lang="zh-CN" altLang="en-US" sz="2400"/>
          </a:p>
          <a:p>
            <a:r>
              <a:rPr lang="zh-CN" altLang="en-US" sz="2400"/>
              <a:t>- MutationObserver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339850" y="3469005"/>
            <a:ext cx="4318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macrotasks:</a:t>
            </a:r>
            <a:endParaRPr lang="zh-CN" altLang="en-US" sz="2400"/>
          </a:p>
          <a:p>
            <a:r>
              <a:rPr lang="zh-CN" altLang="en-US" sz="2400"/>
              <a:t>- setTimeout</a:t>
            </a:r>
            <a:endParaRPr lang="zh-CN" altLang="en-US" sz="2400"/>
          </a:p>
          <a:p>
            <a:r>
              <a:rPr lang="zh-CN" altLang="en-US" sz="2400"/>
              <a:t>- setInterval</a:t>
            </a:r>
            <a:endParaRPr lang="zh-CN" altLang="en-US" sz="2400"/>
          </a:p>
          <a:p>
            <a:r>
              <a:rPr lang="zh-CN" altLang="en-US" sz="2400"/>
              <a:t>- setImmediate</a:t>
            </a:r>
            <a:endParaRPr lang="zh-CN" altLang="en-US" sz="2400"/>
          </a:p>
          <a:p>
            <a:r>
              <a:rPr lang="zh-CN" altLang="en-US" sz="2400"/>
              <a:t>- requestAnimationFrame</a:t>
            </a:r>
            <a:endParaRPr lang="zh-CN" altLang="en-US" sz="2400"/>
          </a:p>
          <a:p>
            <a:r>
              <a:rPr lang="zh-CN" altLang="en-US" sz="2400"/>
              <a:t>- I/O</a:t>
            </a:r>
            <a:endParaRPr lang="zh-CN" altLang="en-US" sz="2400"/>
          </a:p>
          <a:p>
            <a:r>
              <a:rPr lang="zh-CN" altLang="en-US" sz="2400"/>
              <a:t>- UI rendering</a:t>
            </a:r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635635" y="1464310"/>
            <a:ext cx="10656570" cy="11614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4560" y="1548765"/>
            <a:ext cx="99936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2">
                    <a:lumMod val="25000"/>
                  </a:schemeClr>
                </a:solidFill>
              </a:rPr>
              <a:t>一个事件循环(EventLoop)中会有一个正在执行的任务(Task)，而这个任务就是从 macrotask 队列中来的。当这个 macrotask 执行结束后所有可用的 microtask 将会在同一个事件循环中执行，当这些 microtask 执行结束后还能继续添加 microtask 一直到整个 microtask 队列执行结束。通俗点来理解的话,就是microtask会在当前循环中执行完成,而macrotask会在下一个循环中执行。</a:t>
            </a:r>
            <a:endParaRPr lang="zh-CN" altLang="en-US" sz="16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/>
      <p:bldP spid="7" grpId="0" animBg="1"/>
      <p:bldP spid="5" grpId="0"/>
      <p:bldP spid="9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916" y="0"/>
            <a:ext cx="1218895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7365" y="2299335"/>
            <a:ext cx="9973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开始 -&gt; 取task queue第一个task执行 -&gt; 取microtask全部任务依次执行 -&gt; 取task queue下一个任务执行 -&gt; 再次取出microtask全部任务执行 -&gt; ... 循环执行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pic>
        <p:nvPicPr>
          <p:cNvPr id="3" name="图片 2" descr="runtime-samp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80490"/>
            <a:ext cx="10058400" cy="40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pic>
        <p:nvPicPr>
          <p:cNvPr id="2" name="图片 1" descr="runti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772795"/>
            <a:ext cx="10058400" cy="531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WPS 演示</Application>
  <PresentationFormat>宽屏</PresentationFormat>
  <Paragraphs>76</Paragraphs>
  <Slides>10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5" baseType="lpstr">
      <vt:lpstr>Arial</vt:lpstr>
      <vt:lpstr>宋体</vt:lpstr>
      <vt:lpstr>Wingdings</vt:lpstr>
      <vt:lpstr>Century Gothic</vt:lpstr>
      <vt:lpstr>思源黑体 Light</vt:lpstr>
      <vt:lpstr>微软雅黑</vt:lpstr>
      <vt:lpstr>思源黑体 Light</vt:lpstr>
      <vt:lpstr>Agency FB</vt:lpstr>
      <vt:lpstr>经典综艺体简</vt:lpstr>
      <vt:lpstr>Calibri</vt:lpstr>
      <vt:lpstr>Gill Sans</vt:lpstr>
      <vt:lpstr>Arial</vt:lpstr>
      <vt:lpstr>Open Sans Light</vt:lpstr>
      <vt:lpstr>Open Sans</vt:lpstr>
      <vt:lpstr>方正黑体简体</vt:lpstr>
      <vt:lpstr>思源黑体 CN Bold</vt:lpstr>
      <vt:lpstr>等线</vt:lpstr>
      <vt:lpstr>Yu Gothic UI</vt:lpstr>
      <vt:lpstr>Arial Unicode MS</vt:lpstr>
      <vt:lpstr>等线 Light</vt:lpstr>
      <vt:lpstr>Malgun Gothic</vt:lpstr>
      <vt:lpstr>黑体</vt:lpstr>
      <vt:lpstr>Segoe Print</vt:lpstr>
      <vt:lpstr>Office 主题​​</vt:lpstr>
      <vt:lpstr>5_Office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开题报告1</dc:title>
  <dc:creator>张 建春</dc:creator>
  <cp:lastModifiedBy>ljrong</cp:lastModifiedBy>
  <cp:revision>44</cp:revision>
  <dcterms:created xsi:type="dcterms:W3CDTF">2018-10-08T02:58:00Z</dcterms:created>
  <dcterms:modified xsi:type="dcterms:W3CDTF">2018-11-13T06:56:43Z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2052-10.1.0.7469</vt:lpwstr>
  </property>
</Properties>
</file>