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5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59" r:id="rId11"/>
    <p:sldId id="291" r:id="rId12"/>
    <p:sldId id="266" r:id="rId13"/>
    <p:sldId id="267" r:id="rId14"/>
    <p:sldId id="268" r:id="rId15"/>
    <p:sldId id="260" r:id="rId16"/>
    <p:sldId id="269" r:id="rId17"/>
    <p:sldId id="271" r:id="rId18"/>
    <p:sldId id="272" r:id="rId19"/>
    <p:sldId id="273" r:id="rId20"/>
    <p:sldId id="274" r:id="rId21"/>
    <p:sldId id="289" r:id="rId22"/>
    <p:sldId id="287" r:id="rId23"/>
    <p:sldId id="28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228">
          <p15:clr>
            <a:srgbClr val="A4A3A4"/>
          </p15:clr>
        </p15:guide>
        <p15:guide id="3" pos="1799">
          <p15:clr>
            <a:srgbClr val="A4A3A4"/>
          </p15:clr>
        </p15:guide>
        <p15:guide id="4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3"/>
    <a:srgbClr val="77D3C8"/>
    <a:srgbClr val="78D2C7"/>
    <a:srgbClr val="FDFDFD"/>
    <a:srgbClr val="FAFAFA"/>
    <a:srgbClr val="F7F7F7"/>
    <a:srgbClr val="85D7CD"/>
    <a:srgbClr val="FFD243"/>
    <a:srgbClr val="4EC6B8"/>
    <a:srgbClr val="C9E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9" autoAdjust="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orient="horz" pos="2205"/>
        <p:guide pos="3228"/>
        <p:guide pos="1799"/>
        <p:guide orient="horz" pos="3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AECA4-2AEF-4F7F-8581-860883F9375D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BC89-BE44-4A72-86EC-216282841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7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7620937" y="130439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795590" y="1735122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33423" y="2060785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94751" y="2623498"/>
            <a:ext cx="7802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高级编程（一）项目汇报</a:t>
            </a:r>
            <a:endParaRPr lang="en-US" altLang="zh-CN" sz="5400" b="1" dirty="0">
              <a:solidFill>
                <a:srgbClr val="78D2C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5400" b="1" dirty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语音识别</a:t>
            </a:r>
            <a:r>
              <a:rPr lang="en-US" altLang="zh-CN" sz="5400" b="1" dirty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5400" b="1" dirty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机器翻译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166373" y="1195397"/>
            <a:ext cx="643318" cy="443255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8" name="组合 67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90" name="椭圆 8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85" name="椭圆 84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80" name="椭圆 7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75" name="椭圆 74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95" name="组合 94"/>
          <p:cNvGrpSpPr/>
          <p:nvPr/>
        </p:nvGrpSpPr>
        <p:grpSpPr>
          <a:xfrm>
            <a:off x="1820141" y="1297555"/>
            <a:ext cx="1658516" cy="1142740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6" name="组合 95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18" name="椭圆 11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13" name="椭圆 112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08" name="椭圆 10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03" name="椭圆 102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23" name="组合 122"/>
          <p:cNvGrpSpPr/>
          <p:nvPr/>
        </p:nvGrpSpPr>
        <p:grpSpPr>
          <a:xfrm flipH="1">
            <a:off x="3525411" y="1022097"/>
            <a:ext cx="793609" cy="516193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4" name="组合 123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46" name="椭圆 145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41" name="椭圆 140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36" name="椭圆 135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31" name="椭圆 130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29" name="图片 128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51" name="组合 150"/>
          <p:cNvGrpSpPr/>
          <p:nvPr/>
        </p:nvGrpSpPr>
        <p:grpSpPr>
          <a:xfrm flipH="1">
            <a:off x="10098757" y="3072689"/>
            <a:ext cx="793609" cy="516193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2" name="组合 151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69" name="椭圆 168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64" name="椭圆 163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59" name="椭圆 158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57" name="图片 156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5A5C75B-37CE-4DBF-A51E-3DBD49CD3151}"/>
              </a:ext>
            </a:extLst>
          </p:cNvPr>
          <p:cNvSpPr txBox="1"/>
          <p:nvPr/>
        </p:nvSpPr>
        <p:spPr>
          <a:xfrm>
            <a:off x="3421095" y="4697042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易可可 徐越方洲 崔冰 余扬名</a:t>
            </a:r>
            <a:endParaRPr lang="en-US" altLang="zh-CN" sz="2800" b="1" dirty="0">
              <a:solidFill>
                <a:srgbClr val="78D2C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13300" y="1939470"/>
            <a:ext cx="56813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"/>
          <p:cNvSpPr/>
          <p:nvPr/>
        </p:nvSpPr>
        <p:spPr>
          <a:xfrm rot="2848687">
            <a:off x="2913346" y="1679397"/>
            <a:ext cx="456927" cy="3705710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1220 w 499471"/>
              <a:gd name="connsiteY0-32" fmla="*/ 1361 h 2804886"/>
              <a:gd name="connsiteX1-33" fmla="*/ 499471 w 499471"/>
              <a:gd name="connsiteY1-34" fmla="*/ 0 h 2804886"/>
              <a:gd name="connsiteX2-35" fmla="*/ 499468 w 499471"/>
              <a:gd name="connsiteY2-36" fmla="*/ 2804886 h 2804886"/>
              <a:gd name="connsiteX3-37" fmla="*/ 378 w 499471"/>
              <a:gd name="connsiteY3-38" fmla="*/ 2745456 h 2804886"/>
              <a:gd name="connsiteX4-39" fmla="*/ 1220 w 499471"/>
              <a:gd name="connsiteY4-40" fmla="*/ 1361 h 2804886"/>
              <a:gd name="connsiteX0-41" fmla="*/ 1220 w 502080"/>
              <a:gd name="connsiteY0-42" fmla="*/ 0 h 2803525"/>
              <a:gd name="connsiteX1-43" fmla="*/ 502079 w 502080"/>
              <a:gd name="connsiteY1-44" fmla="*/ 213429 h 2803525"/>
              <a:gd name="connsiteX2-45" fmla="*/ 499468 w 502080"/>
              <a:gd name="connsiteY2-46" fmla="*/ 2803525 h 2803525"/>
              <a:gd name="connsiteX3-47" fmla="*/ 378 w 502080"/>
              <a:gd name="connsiteY3-48" fmla="*/ 2744095 h 2803525"/>
              <a:gd name="connsiteX4-49" fmla="*/ 1220 w 502080"/>
              <a:gd name="connsiteY4-50" fmla="*/ 0 h 2803525"/>
              <a:gd name="connsiteX0-51" fmla="*/ 1220 w 504523"/>
              <a:gd name="connsiteY0-52" fmla="*/ 0 h 2803525"/>
              <a:gd name="connsiteX1-53" fmla="*/ 504523 w 504523"/>
              <a:gd name="connsiteY1-54" fmla="*/ 233505 h 2803525"/>
              <a:gd name="connsiteX2-55" fmla="*/ 499468 w 504523"/>
              <a:gd name="connsiteY2-56" fmla="*/ 2803525 h 2803525"/>
              <a:gd name="connsiteX3-57" fmla="*/ 378 w 504523"/>
              <a:gd name="connsiteY3-58" fmla="*/ 2744095 h 2803525"/>
              <a:gd name="connsiteX4-59" fmla="*/ 1220 w 504523"/>
              <a:gd name="connsiteY4-60" fmla="*/ 0 h 2803525"/>
              <a:gd name="connsiteX0-61" fmla="*/ 1013 w 504542"/>
              <a:gd name="connsiteY0-62" fmla="*/ 0 h 2794222"/>
              <a:gd name="connsiteX1-63" fmla="*/ 504542 w 504542"/>
              <a:gd name="connsiteY1-64" fmla="*/ 224202 h 2794222"/>
              <a:gd name="connsiteX2-65" fmla="*/ 499487 w 504542"/>
              <a:gd name="connsiteY2-66" fmla="*/ 2794222 h 2794222"/>
              <a:gd name="connsiteX3-67" fmla="*/ 397 w 504542"/>
              <a:gd name="connsiteY3-68" fmla="*/ 2734792 h 2794222"/>
              <a:gd name="connsiteX4-69" fmla="*/ 1013 w 504542"/>
              <a:gd name="connsiteY4-70" fmla="*/ 0 h 2794222"/>
              <a:gd name="connsiteX0-71" fmla="*/ 118 w 504653"/>
              <a:gd name="connsiteY0-72" fmla="*/ 0 h 2782581"/>
              <a:gd name="connsiteX1-73" fmla="*/ 504653 w 504653"/>
              <a:gd name="connsiteY1-74" fmla="*/ 212561 h 2782581"/>
              <a:gd name="connsiteX2-75" fmla="*/ 499598 w 504653"/>
              <a:gd name="connsiteY2-76" fmla="*/ 2782581 h 2782581"/>
              <a:gd name="connsiteX3-77" fmla="*/ 508 w 504653"/>
              <a:gd name="connsiteY3-78" fmla="*/ 2723151 h 2782581"/>
              <a:gd name="connsiteX4-79" fmla="*/ 118 w 504653"/>
              <a:gd name="connsiteY4-80" fmla="*/ 0 h 2782581"/>
              <a:gd name="connsiteX0-81" fmla="*/ 118 w 505988"/>
              <a:gd name="connsiteY0-82" fmla="*/ 0 h 2782581"/>
              <a:gd name="connsiteX1-83" fmla="*/ 505988 w 505988"/>
              <a:gd name="connsiteY1-84" fmla="*/ 218128 h 2782581"/>
              <a:gd name="connsiteX2-85" fmla="*/ 499598 w 505988"/>
              <a:gd name="connsiteY2-86" fmla="*/ 2782581 h 2782581"/>
              <a:gd name="connsiteX3-87" fmla="*/ 508 w 505988"/>
              <a:gd name="connsiteY3-88" fmla="*/ 2723151 h 2782581"/>
              <a:gd name="connsiteX4-89" fmla="*/ 118 w 505988"/>
              <a:gd name="connsiteY4-90" fmla="*/ 0 h 2782581"/>
              <a:gd name="connsiteX0-91" fmla="*/ 118 w 507323"/>
              <a:gd name="connsiteY0-92" fmla="*/ 0 h 2782581"/>
              <a:gd name="connsiteX1-93" fmla="*/ 507323 w 507323"/>
              <a:gd name="connsiteY1-94" fmla="*/ 223696 h 2782581"/>
              <a:gd name="connsiteX2-95" fmla="*/ 499598 w 507323"/>
              <a:gd name="connsiteY2-96" fmla="*/ 2782581 h 2782581"/>
              <a:gd name="connsiteX3-97" fmla="*/ 508 w 507323"/>
              <a:gd name="connsiteY3-98" fmla="*/ 2723151 h 2782581"/>
              <a:gd name="connsiteX4-99" fmla="*/ 118 w 507323"/>
              <a:gd name="connsiteY4-100" fmla="*/ 0 h 2782581"/>
              <a:gd name="connsiteX0-101" fmla="*/ 0 w 507205"/>
              <a:gd name="connsiteY0-102" fmla="*/ 0 h 2782581"/>
              <a:gd name="connsiteX1-103" fmla="*/ 507205 w 507205"/>
              <a:gd name="connsiteY1-104" fmla="*/ 223696 h 2782581"/>
              <a:gd name="connsiteX2-105" fmla="*/ 499480 w 507205"/>
              <a:gd name="connsiteY2-106" fmla="*/ 2782581 h 2782581"/>
              <a:gd name="connsiteX3-107" fmla="*/ 1764 w 507205"/>
              <a:gd name="connsiteY3-108" fmla="*/ 2602196 h 2782581"/>
              <a:gd name="connsiteX4-109" fmla="*/ 0 w 507205"/>
              <a:gd name="connsiteY4-110" fmla="*/ 0 h 2782581"/>
              <a:gd name="connsiteX0-111" fmla="*/ 0 w 507205"/>
              <a:gd name="connsiteY0-112" fmla="*/ 0 h 2699330"/>
              <a:gd name="connsiteX1-113" fmla="*/ 507205 w 507205"/>
              <a:gd name="connsiteY1-114" fmla="*/ 223696 h 2699330"/>
              <a:gd name="connsiteX2-115" fmla="*/ 498503 w 507205"/>
              <a:gd name="connsiteY2-116" fmla="*/ 2699330 h 2699330"/>
              <a:gd name="connsiteX3-117" fmla="*/ 1764 w 507205"/>
              <a:gd name="connsiteY3-118" fmla="*/ 2602196 h 2699330"/>
              <a:gd name="connsiteX4-119" fmla="*/ 0 w 507205"/>
              <a:gd name="connsiteY4-120" fmla="*/ 0 h 2699330"/>
              <a:gd name="connsiteX0-121" fmla="*/ 0 w 510600"/>
              <a:gd name="connsiteY0-122" fmla="*/ 0 h 2728949"/>
              <a:gd name="connsiteX1-123" fmla="*/ 510600 w 510600"/>
              <a:gd name="connsiteY1-124" fmla="*/ 253315 h 2728949"/>
              <a:gd name="connsiteX2-125" fmla="*/ 501898 w 510600"/>
              <a:gd name="connsiteY2-126" fmla="*/ 2728949 h 2728949"/>
              <a:gd name="connsiteX3-127" fmla="*/ 5159 w 510600"/>
              <a:gd name="connsiteY3-128" fmla="*/ 2631815 h 2728949"/>
              <a:gd name="connsiteX4-129" fmla="*/ 0 w 510600"/>
              <a:gd name="connsiteY4-130" fmla="*/ 0 h 2728949"/>
              <a:gd name="connsiteX0-131" fmla="*/ 0 w 510600"/>
              <a:gd name="connsiteY0-132" fmla="*/ 0 h 2631815"/>
              <a:gd name="connsiteX1-133" fmla="*/ 510600 w 510600"/>
              <a:gd name="connsiteY1-134" fmla="*/ 253315 h 2631815"/>
              <a:gd name="connsiteX2-135" fmla="*/ 502963 w 510600"/>
              <a:gd name="connsiteY2-136" fmla="*/ 2430288 h 2631815"/>
              <a:gd name="connsiteX3-137" fmla="*/ 5159 w 510600"/>
              <a:gd name="connsiteY3-138" fmla="*/ 2631815 h 2631815"/>
              <a:gd name="connsiteX4-139" fmla="*/ 0 w 510600"/>
              <a:gd name="connsiteY4-140" fmla="*/ 0 h 2631815"/>
              <a:gd name="connsiteX0-141" fmla="*/ 0 w 508015"/>
              <a:gd name="connsiteY0-142" fmla="*/ 0 h 2594346"/>
              <a:gd name="connsiteX1-143" fmla="*/ 508015 w 508015"/>
              <a:gd name="connsiteY1-144" fmla="*/ 215846 h 2594346"/>
              <a:gd name="connsiteX2-145" fmla="*/ 500378 w 508015"/>
              <a:gd name="connsiteY2-146" fmla="*/ 2392819 h 2594346"/>
              <a:gd name="connsiteX3-147" fmla="*/ 2574 w 508015"/>
              <a:gd name="connsiteY3-148" fmla="*/ 2594346 h 2594346"/>
              <a:gd name="connsiteX4-149" fmla="*/ 0 w 508015"/>
              <a:gd name="connsiteY4-150" fmla="*/ 0 h 2594346"/>
              <a:gd name="connsiteX0-151" fmla="*/ 0 w 506981"/>
              <a:gd name="connsiteY0-152" fmla="*/ 0 h 2579359"/>
              <a:gd name="connsiteX1-153" fmla="*/ 506981 w 506981"/>
              <a:gd name="connsiteY1-154" fmla="*/ 200859 h 2579359"/>
              <a:gd name="connsiteX2-155" fmla="*/ 499344 w 506981"/>
              <a:gd name="connsiteY2-156" fmla="*/ 2377832 h 2579359"/>
              <a:gd name="connsiteX3-157" fmla="*/ 1540 w 506981"/>
              <a:gd name="connsiteY3-158" fmla="*/ 2579359 h 2579359"/>
              <a:gd name="connsiteX4-159" fmla="*/ 0 w 506981"/>
              <a:gd name="connsiteY4-160" fmla="*/ 0 h 25793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6981" h="2579359">
                <a:moveTo>
                  <a:pt x="0" y="0"/>
                </a:moveTo>
                <a:lnTo>
                  <a:pt x="506981" y="200859"/>
                </a:lnTo>
                <a:cubicBezTo>
                  <a:pt x="506111" y="1064224"/>
                  <a:pt x="500214" y="1514467"/>
                  <a:pt x="499344" y="2377832"/>
                </a:cubicBezTo>
                <a:lnTo>
                  <a:pt x="1540" y="2579359"/>
                </a:lnTo>
                <a:cubicBezTo>
                  <a:pt x="-47" y="1644851"/>
                  <a:pt x="1587" y="934508"/>
                  <a:pt x="0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/>
          <p:nvPr/>
        </p:nvSpPr>
        <p:spPr>
          <a:xfrm rot="3755085">
            <a:off x="2368119" y="916769"/>
            <a:ext cx="447217" cy="178123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4625 w 493709"/>
              <a:gd name="connsiteY0-32" fmla="*/ 206186 h 2804886"/>
              <a:gd name="connsiteX1-33" fmla="*/ 493709 w 493709"/>
              <a:gd name="connsiteY1-34" fmla="*/ 0 h 2804886"/>
              <a:gd name="connsiteX2-35" fmla="*/ 493706 w 493709"/>
              <a:gd name="connsiteY2-36" fmla="*/ 2804886 h 2804886"/>
              <a:gd name="connsiteX3-37" fmla="*/ 220 w 493709"/>
              <a:gd name="connsiteY3-38" fmla="*/ 2804886 h 2804886"/>
              <a:gd name="connsiteX4-39" fmla="*/ 4625 w 493709"/>
              <a:gd name="connsiteY4-40" fmla="*/ 206186 h 2804886"/>
              <a:gd name="connsiteX0-41" fmla="*/ 4625 w 496047"/>
              <a:gd name="connsiteY0-42" fmla="*/ 413471 h 3012171"/>
              <a:gd name="connsiteX1-43" fmla="*/ 496047 w 496047"/>
              <a:gd name="connsiteY1-44" fmla="*/ 1 h 3012171"/>
              <a:gd name="connsiteX2-45" fmla="*/ 493706 w 496047"/>
              <a:gd name="connsiteY2-46" fmla="*/ 3012171 h 3012171"/>
              <a:gd name="connsiteX3-47" fmla="*/ 220 w 496047"/>
              <a:gd name="connsiteY3-48" fmla="*/ 3012171 h 3012171"/>
              <a:gd name="connsiteX4-49" fmla="*/ 4625 w 496047"/>
              <a:gd name="connsiteY4-50" fmla="*/ 413471 h 3012171"/>
              <a:gd name="connsiteX0-51" fmla="*/ 16537 w 495919"/>
              <a:gd name="connsiteY0-52" fmla="*/ 471377 h 3012169"/>
              <a:gd name="connsiteX1-53" fmla="*/ 495919 w 495919"/>
              <a:gd name="connsiteY1-54" fmla="*/ -1 h 3012169"/>
              <a:gd name="connsiteX2-55" fmla="*/ 493578 w 495919"/>
              <a:gd name="connsiteY2-56" fmla="*/ 3012169 h 3012169"/>
              <a:gd name="connsiteX3-57" fmla="*/ 92 w 495919"/>
              <a:gd name="connsiteY3-58" fmla="*/ 3012169 h 3012169"/>
              <a:gd name="connsiteX4-59" fmla="*/ 16537 w 495919"/>
              <a:gd name="connsiteY4-60" fmla="*/ 471377 h 3012169"/>
              <a:gd name="connsiteX0-61" fmla="*/ 1217 w 496205"/>
              <a:gd name="connsiteY0-62" fmla="*/ 1426783 h 3012171"/>
              <a:gd name="connsiteX1-63" fmla="*/ 496205 w 496205"/>
              <a:gd name="connsiteY1-64" fmla="*/ 1 h 3012171"/>
              <a:gd name="connsiteX2-65" fmla="*/ 493864 w 496205"/>
              <a:gd name="connsiteY2-66" fmla="*/ 3012171 h 3012171"/>
              <a:gd name="connsiteX3-67" fmla="*/ 378 w 496205"/>
              <a:gd name="connsiteY3-68" fmla="*/ 3012171 h 3012171"/>
              <a:gd name="connsiteX4-69" fmla="*/ 1217 w 496205"/>
              <a:gd name="connsiteY4-70" fmla="*/ 1426783 h 3012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6205" h="3012171">
                <a:moveTo>
                  <a:pt x="1217" y="1426783"/>
                </a:moveTo>
                <a:lnTo>
                  <a:pt x="496205" y="1"/>
                </a:lnTo>
                <a:cubicBezTo>
                  <a:pt x="495425" y="1004058"/>
                  <a:pt x="494644" y="2008114"/>
                  <a:pt x="493864" y="3012171"/>
                </a:cubicBezTo>
                <a:lnTo>
                  <a:pt x="378" y="3012171"/>
                </a:lnTo>
                <a:cubicBezTo>
                  <a:pt x="-1209" y="2077663"/>
                  <a:pt x="2804" y="2361291"/>
                  <a:pt x="1217" y="1426783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/>
          <p:nvPr/>
        </p:nvSpPr>
        <p:spPr>
          <a:xfrm rot="5400000">
            <a:off x="2750619" y="3466753"/>
            <a:ext cx="449061" cy="2711098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0 w 498251"/>
              <a:gd name="connsiteY0-32" fmla="*/ 1361 h 2804886"/>
              <a:gd name="connsiteX1-33" fmla="*/ 498251 w 498251"/>
              <a:gd name="connsiteY1-34" fmla="*/ 0 h 2804886"/>
              <a:gd name="connsiteX2-35" fmla="*/ 498248 w 498251"/>
              <a:gd name="connsiteY2-36" fmla="*/ 2804886 h 2804886"/>
              <a:gd name="connsiteX3-37" fmla="*/ 4762 w 498251"/>
              <a:gd name="connsiteY3-38" fmla="*/ 2700011 h 2804886"/>
              <a:gd name="connsiteX4-39" fmla="*/ 0 w 498251"/>
              <a:gd name="connsiteY4-40" fmla="*/ 1361 h 2804886"/>
              <a:gd name="connsiteX0-41" fmla="*/ 0 w 498251"/>
              <a:gd name="connsiteY0-42" fmla="*/ 1361 h 2804886"/>
              <a:gd name="connsiteX1-43" fmla="*/ 498251 w 498251"/>
              <a:gd name="connsiteY1-44" fmla="*/ 0 h 2804886"/>
              <a:gd name="connsiteX2-45" fmla="*/ 498248 w 498251"/>
              <a:gd name="connsiteY2-46" fmla="*/ 2804886 h 2804886"/>
              <a:gd name="connsiteX3-47" fmla="*/ 17462 w 498251"/>
              <a:gd name="connsiteY3-48" fmla="*/ 2773422 h 2804886"/>
              <a:gd name="connsiteX4-49" fmla="*/ 0 w 498251"/>
              <a:gd name="connsiteY4-50" fmla="*/ 1361 h 2804886"/>
              <a:gd name="connsiteX0-51" fmla="*/ 0 w 498251"/>
              <a:gd name="connsiteY0-52" fmla="*/ 1361 h 2773422"/>
              <a:gd name="connsiteX1-53" fmla="*/ 498251 w 498251"/>
              <a:gd name="connsiteY1-54" fmla="*/ 0 h 2773422"/>
              <a:gd name="connsiteX2-55" fmla="*/ 498248 w 498251"/>
              <a:gd name="connsiteY2-56" fmla="*/ 2765662 h 2773422"/>
              <a:gd name="connsiteX3-57" fmla="*/ 17462 w 498251"/>
              <a:gd name="connsiteY3-58" fmla="*/ 2773422 h 2773422"/>
              <a:gd name="connsiteX4-59" fmla="*/ 0 w 498251"/>
              <a:gd name="connsiteY4-60" fmla="*/ 1361 h 2773422"/>
              <a:gd name="connsiteX0-61" fmla="*/ 0 w 498251"/>
              <a:gd name="connsiteY0-62" fmla="*/ 1361 h 2765662"/>
              <a:gd name="connsiteX1-63" fmla="*/ 498251 w 498251"/>
              <a:gd name="connsiteY1-64" fmla="*/ 0 h 2765662"/>
              <a:gd name="connsiteX2-65" fmla="*/ 498248 w 498251"/>
              <a:gd name="connsiteY2-66" fmla="*/ 2765662 h 2765662"/>
              <a:gd name="connsiteX3-67" fmla="*/ 12179 w 498251"/>
              <a:gd name="connsiteY3-68" fmla="*/ 2675362 h 2765662"/>
              <a:gd name="connsiteX4-69" fmla="*/ 0 w 498251"/>
              <a:gd name="connsiteY4-70" fmla="*/ 1361 h 2765662"/>
              <a:gd name="connsiteX0-71" fmla="*/ 0 w 498251"/>
              <a:gd name="connsiteY0-72" fmla="*/ 1361 h 2675362"/>
              <a:gd name="connsiteX1-73" fmla="*/ 498251 w 498251"/>
              <a:gd name="connsiteY1-74" fmla="*/ 0 h 2675362"/>
              <a:gd name="connsiteX2-75" fmla="*/ 498250 w 498251"/>
              <a:gd name="connsiteY2-76" fmla="*/ 2432260 h 2675362"/>
              <a:gd name="connsiteX3-77" fmla="*/ 12179 w 498251"/>
              <a:gd name="connsiteY3-78" fmla="*/ 2675362 h 2675362"/>
              <a:gd name="connsiteX4-79" fmla="*/ 0 w 498251"/>
              <a:gd name="connsiteY4-80" fmla="*/ 1361 h 2675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8251" h="2675362">
                <a:moveTo>
                  <a:pt x="0" y="1361"/>
                </a:moveTo>
                <a:lnTo>
                  <a:pt x="498251" y="0"/>
                </a:lnTo>
                <a:cubicBezTo>
                  <a:pt x="498250" y="921887"/>
                  <a:pt x="498251" y="1510373"/>
                  <a:pt x="498250" y="2432260"/>
                </a:cubicBezTo>
                <a:lnTo>
                  <a:pt x="12179" y="2675362"/>
                </a:lnTo>
                <a:cubicBezTo>
                  <a:pt x="10592" y="1740854"/>
                  <a:pt x="1587" y="935869"/>
                  <a:pt x="0" y="136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"/>
          <p:cNvSpPr/>
          <p:nvPr/>
        </p:nvSpPr>
        <p:spPr>
          <a:xfrm rot="7114338">
            <a:off x="3367053" y="827202"/>
            <a:ext cx="462694" cy="2191344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0 w 498251"/>
              <a:gd name="connsiteY0-32" fmla="*/ 1361 h 2804886"/>
              <a:gd name="connsiteX1-33" fmla="*/ 498251 w 498251"/>
              <a:gd name="connsiteY1-34" fmla="*/ 0 h 2804886"/>
              <a:gd name="connsiteX2-35" fmla="*/ 498248 w 498251"/>
              <a:gd name="connsiteY2-36" fmla="*/ 2804886 h 2804886"/>
              <a:gd name="connsiteX3-37" fmla="*/ 2773 w 498251"/>
              <a:gd name="connsiteY3-38" fmla="*/ 2719619 h 2804886"/>
              <a:gd name="connsiteX4-39" fmla="*/ 0 w 498251"/>
              <a:gd name="connsiteY4-40" fmla="*/ 1361 h 2804886"/>
              <a:gd name="connsiteX0-41" fmla="*/ 5491 w 495678"/>
              <a:gd name="connsiteY0-42" fmla="*/ 103381 h 2804886"/>
              <a:gd name="connsiteX1-43" fmla="*/ 495678 w 495678"/>
              <a:gd name="connsiteY1-44" fmla="*/ 0 h 2804886"/>
              <a:gd name="connsiteX2-45" fmla="*/ 495675 w 495678"/>
              <a:gd name="connsiteY2-46" fmla="*/ 2804886 h 2804886"/>
              <a:gd name="connsiteX3-47" fmla="*/ 200 w 495678"/>
              <a:gd name="connsiteY3-48" fmla="*/ 2719619 h 2804886"/>
              <a:gd name="connsiteX4-49" fmla="*/ 5491 w 495678"/>
              <a:gd name="connsiteY4-50" fmla="*/ 103381 h 2804886"/>
              <a:gd name="connsiteX0-51" fmla="*/ 5491 w 501432"/>
              <a:gd name="connsiteY0-52" fmla="*/ 397328 h 3098833"/>
              <a:gd name="connsiteX1-53" fmla="*/ 501432 w 501432"/>
              <a:gd name="connsiteY1-54" fmla="*/ 0 h 3098833"/>
              <a:gd name="connsiteX2-55" fmla="*/ 495675 w 501432"/>
              <a:gd name="connsiteY2-56" fmla="*/ 3098833 h 3098833"/>
              <a:gd name="connsiteX3-57" fmla="*/ 200 w 501432"/>
              <a:gd name="connsiteY3-58" fmla="*/ 3013566 h 3098833"/>
              <a:gd name="connsiteX4-59" fmla="*/ 5491 w 501432"/>
              <a:gd name="connsiteY4-60" fmla="*/ 397328 h 3098833"/>
              <a:gd name="connsiteX0-61" fmla="*/ 6573 w 501411"/>
              <a:gd name="connsiteY0-62" fmla="*/ 444631 h 3098833"/>
              <a:gd name="connsiteX1-63" fmla="*/ 501411 w 501411"/>
              <a:gd name="connsiteY1-64" fmla="*/ 0 h 3098833"/>
              <a:gd name="connsiteX2-65" fmla="*/ 495654 w 501411"/>
              <a:gd name="connsiteY2-66" fmla="*/ 3098833 h 3098833"/>
              <a:gd name="connsiteX3-67" fmla="*/ 179 w 501411"/>
              <a:gd name="connsiteY3-68" fmla="*/ 3013566 h 3098833"/>
              <a:gd name="connsiteX4-69" fmla="*/ 6573 w 501411"/>
              <a:gd name="connsiteY4-70" fmla="*/ 444631 h 3098833"/>
              <a:gd name="connsiteX0-71" fmla="*/ 6573 w 505914"/>
              <a:gd name="connsiteY0-72" fmla="*/ 454340 h 3108542"/>
              <a:gd name="connsiteX1-73" fmla="*/ 505913 w 505914"/>
              <a:gd name="connsiteY1-74" fmla="*/ 0 h 3108542"/>
              <a:gd name="connsiteX2-75" fmla="*/ 495654 w 505914"/>
              <a:gd name="connsiteY2-76" fmla="*/ 3108542 h 3108542"/>
              <a:gd name="connsiteX3-77" fmla="*/ 179 w 505914"/>
              <a:gd name="connsiteY3-78" fmla="*/ 3023275 h 3108542"/>
              <a:gd name="connsiteX4-79" fmla="*/ 6573 w 505914"/>
              <a:gd name="connsiteY4-80" fmla="*/ 454340 h 3108542"/>
              <a:gd name="connsiteX0-81" fmla="*/ 2589 w 501929"/>
              <a:gd name="connsiteY0-82" fmla="*/ 454340 h 3108542"/>
              <a:gd name="connsiteX1-83" fmla="*/ 501929 w 501929"/>
              <a:gd name="connsiteY1-84" fmla="*/ 0 h 3108542"/>
              <a:gd name="connsiteX2-85" fmla="*/ 491670 w 501929"/>
              <a:gd name="connsiteY2-86" fmla="*/ 3108542 h 3108542"/>
              <a:gd name="connsiteX3-87" fmla="*/ 293 w 501929"/>
              <a:gd name="connsiteY3-88" fmla="*/ 2699954 h 3108542"/>
              <a:gd name="connsiteX4-89" fmla="*/ 2589 w 501929"/>
              <a:gd name="connsiteY4-90" fmla="*/ 454340 h 3108542"/>
              <a:gd name="connsiteX0-91" fmla="*/ 9177 w 508517"/>
              <a:gd name="connsiteY0-92" fmla="*/ 454340 h 3108542"/>
              <a:gd name="connsiteX1-93" fmla="*/ 508517 w 508517"/>
              <a:gd name="connsiteY1-94" fmla="*/ 0 h 3108542"/>
              <a:gd name="connsiteX2-95" fmla="*/ 498258 w 508517"/>
              <a:gd name="connsiteY2-96" fmla="*/ 3108542 h 3108542"/>
              <a:gd name="connsiteX3-97" fmla="*/ 142 w 508517"/>
              <a:gd name="connsiteY3-98" fmla="*/ 2683483 h 3108542"/>
              <a:gd name="connsiteX4-99" fmla="*/ 9177 w 508517"/>
              <a:gd name="connsiteY4-100" fmla="*/ 454340 h 3108542"/>
              <a:gd name="connsiteX0-101" fmla="*/ 16616 w 515956"/>
              <a:gd name="connsiteY0-102" fmla="*/ 454340 h 3108542"/>
              <a:gd name="connsiteX1-103" fmla="*/ 515956 w 515956"/>
              <a:gd name="connsiteY1-104" fmla="*/ 0 h 3108542"/>
              <a:gd name="connsiteX2-105" fmla="*/ 505697 w 515956"/>
              <a:gd name="connsiteY2-106" fmla="*/ 3108542 h 3108542"/>
              <a:gd name="connsiteX3-107" fmla="*/ 91 w 515956"/>
              <a:gd name="connsiteY3-108" fmla="*/ 1920070 h 3108542"/>
              <a:gd name="connsiteX4-109" fmla="*/ 16616 w 515956"/>
              <a:gd name="connsiteY4-110" fmla="*/ 454340 h 3108542"/>
              <a:gd name="connsiteX0-111" fmla="*/ 7682 w 507022"/>
              <a:gd name="connsiteY0-112" fmla="*/ 454340 h 3108542"/>
              <a:gd name="connsiteX1-113" fmla="*/ 507022 w 507022"/>
              <a:gd name="connsiteY1-114" fmla="*/ 0 h 3108542"/>
              <a:gd name="connsiteX2-115" fmla="*/ 496763 w 507022"/>
              <a:gd name="connsiteY2-116" fmla="*/ 3108542 h 3108542"/>
              <a:gd name="connsiteX3-117" fmla="*/ 162 w 507022"/>
              <a:gd name="connsiteY3-118" fmla="*/ 1902864 h 3108542"/>
              <a:gd name="connsiteX4-119" fmla="*/ 7682 w 507022"/>
              <a:gd name="connsiteY4-120" fmla="*/ 454340 h 3108542"/>
              <a:gd name="connsiteX0-121" fmla="*/ 8800 w 507006"/>
              <a:gd name="connsiteY0-122" fmla="*/ 437706 h 3108542"/>
              <a:gd name="connsiteX1-123" fmla="*/ 507006 w 507006"/>
              <a:gd name="connsiteY1-124" fmla="*/ 0 h 3108542"/>
              <a:gd name="connsiteX2-125" fmla="*/ 496747 w 507006"/>
              <a:gd name="connsiteY2-126" fmla="*/ 3108542 h 3108542"/>
              <a:gd name="connsiteX3-127" fmla="*/ 146 w 507006"/>
              <a:gd name="connsiteY3-128" fmla="*/ 1902864 h 3108542"/>
              <a:gd name="connsiteX4-129" fmla="*/ 8800 w 507006"/>
              <a:gd name="connsiteY4-130" fmla="*/ 437706 h 3108542"/>
              <a:gd name="connsiteX0-131" fmla="*/ 11943 w 506978"/>
              <a:gd name="connsiteY0-132" fmla="*/ 423571 h 3108542"/>
              <a:gd name="connsiteX1-133" fmla="*/ 506978 w 506978"/>
              <a:gd name="connsiteY1-134" fmla="*/ 0 h 3108542"/>
              <a:gd name="connsiteX2-135" fmla="*/ 496719 w 506978"/>
              <a:gd name="connsiteY2-136" fmla="*/ 3108542 h 3108542"/>
              <a:gd name="connsiteX3-137" fmla="*/ 118 w 506978"/>
              <a:gd name="connsiteY3-138" fmla="*/ 1902864 h 3108542"/>
              <a:gd name="connsiteX4-139" fmla="*/ 11943 w 506978"/>
              <a:gd name="connsiteY4-140" fmla="*/ 423571 h 3108542"/>
              <a:gd name="connsiteX0-141" fmla="*/ 11943 w 509737"/>
              <a:gd name="connsiteY0-142" fmla="*/ 320067 h 3005038"/>
              <a:gd name="connsiteX1-143" fmla="*/ 509737 w 509737"/>
              <a:gd name="connsiteY1-144" fmla="*/ 0 h 3005038"/>
              <a:gd name="connsiteX2-145" fmla="*/ 496719 w 509737"/>
              <a:gd name="connsiteY2-146" fmla="*/ 3005038 h 3005038"/>
              <a:gd name="connsiteX3-147" fmla="*/ 118 w 509737"/>
              <a:gd name="connsiteY3-148" fmla="*/ 1799360 h 3005038"/>
              <a:gd name="connsiteX4-149" fmla="*/ 11943 w 509737"/>
              <a:gd name="connsiteY4-150" fmla="*/ 320067 h 3005038"/>
              <a:gd name="connsiteX0-151" fmla="*/ 11943 w 510588"/>
              <a:gd name="connsiteY0-152" fmla="*/ 332543 h 3017514"/>
              <a:gd name="connsiteX1-153" fmla="*/ 510588 w 510588"/>
              <a:gd name="connsiteY1-154" fmla="*/ 0 h 3017514"/>
              <a:gd name="connsiteX2-155" fmla="*/ 496719 w 510588"/>
              <a:gd name="connsiteY2-156" fmla="*/ 3017514 h 3017514"/>
              <a:gd name="connsiteX3-157" fmla="*/ 118 w 510588"/>
              <a:gd name="connsiteY3-158" fmla="*/ 1811836 h 3017514"/>
              <a:gd name="connsiteX4-159" fmla="*/ 11943 w 510588"/>
              <a:gd name="connsiteY4-160" fmla="*/ 332543 h 3017514"/>
              <a:gd name="connsiteX0-161" fmla="*/ 11943 w 508601"/>
              <a:gd name="connsiteY0-162" fmla="*/ 407067 h 3092038"/>
              <a:gd name="connsiteX1-163" fmla="*/ 508601 w 508601"/>
              <a:gd name="connsiteY1-164" fmla="*/ 0 h 3092038"/>
              <a:gd name="connsiteX2-165" fmla="*/ 496719 w 508601"/>
              <a:gd name="connsiteY2-166" fmla="*/ 3092038 h 3092038"/>
              <a:gd name="connsiteX3-167" fmla="*/ 118 w 508601"/>
              <a:gd name="connsiteY3-168" fmla="*/ 1886360 h 3092038"/>
              <a:gd name="connsiteX4-169" fmla="*/ 11943 w 508601"/>
              <a:gd name="connsiteY4-170" fmla="*/ 407067 h 3092038"/>
              <a:gd name="connsiteX0-171" fmla="*/ 11943 w 513376"/>
              <a:gd name="connsiteY0-172" fmla="*/ 511747 h 3196718"/>
              <a:gd name="connsiteX1-173" fmla="*/ 513377 w 513376"/>
              <a:gd name="connsiteY1-174" fmla="*/ 0 h 3196718"/>
              <a:gd name="connsiteX2-175" fmla="*/ 496719 w 513376"/>
              <a:gd name="connsiteY2-176" fmla="*/ 3196718 h 3196718"/>
              <a:gd name="connsiteX3-177" fmla="*/ 118 w 513376"/>
              <a:gd name="connsiteY3-178" fmla="*/ 1991040 h 3196718"/>
              <a:gd name="connsiteX4-179" fmla="*/ 11943 w 513376"/>
              <a:gd name="connsiteY4-180" fmla="*/ 511747 h 31967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3376" h="3196718">
                <a:moveTo>
                  <a:pt x="11943" y="511747"/>
                </a:moveTo>
                <a:lnTo>
                  <a:pt x="513377" y="0"/>
                </a:lnTo>
                <a:cubicBezTo>
                  <a:pt x="509957" y="1036181"/>
                  <a:pt x="500139" y="2160537"/>
                  <a:pt x="496719" y="3196718"/>
                </a:cubicBezTo>
                <a:lnTo>
                  <a:pt x="118" y="1991040"/>
                </a:lnTo>
                <a:cubicBezTo>
                  <a:pt x="-1469" y="1056532"/>
                  <a:pt x="13530" y="1446255"/>
                  <a:pt x="11943" y="511747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9B1A0-2D74-4566-9C05-3616FDB8DEAB}"/>
              </a:ext>
            </a:extLst>
          </p:cNvPr>
          <p:cNvSpPr txBox="1"/>
          <p:nvPr/>
        </p:nvSpPr>
        <p:spPr>
          <a:xfrm>
            <a:off x="4905829" y="3502154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语音识别</a:t>
            </a:r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程序重点 问题解决</a:t>
            </a:r>
          </a:p>
        </p:txBody>
      </p:sp>
    </p:spTree>
    <p:extLst>
      <p:ext uri="{BB962C8B-B14F-4D97-AF65-F5344CB8AC3E}">
        <p14:creationId xmlns:p14="http://schemas.microsoft.com/office/powerpoint/2010/main" val="389090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显示 3"/>
          <p:cNvSpPr/>
          <p:nvPr/>
        </p:nvSpPr>
        <p:spPr>
          <a:xfrm rot="5400000">
            <a:off x="1367722" y="2165506"/>
            <a:ext cx="1695315" cy="251212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-1" fmla="*/ 0 w 10000"/>
              <a:gd name="connsiteY0-2" fmla="*/ 5000 h 10000"/>
              <a:gd name="connsiteX1-3" fmla="*/ 1667 w 10000"/>
              <a:gd name="connsiteY1-4" fmla="*/ 0 h 10000"/>
              <a:gd name="connsiteX2-5" fmla="*/ 8333 w 10000"/>
              <a:gd name="connsiteY2-6" fmla="*/ 0 h 10000"/>
              <a:gd name="connsiteX3-7" fmla="*/ 10000 w 10000"/>
              <a:gd name="connsiteY3-8" fmla="*/ 4922 h 10000"/>
              <a:gd name="connsiteX4-9" fmla="*/ 8333 w 10000"/>
              <a:gd name="connsiteY4-10" fmla="*/ 10000 h 10000"/>
              <a:gd name="connsiteX5-11" fmla="*/ 1667 w 10000"/>
              <a:gd name="connsiteY5-12" fmla="*/ 10000 h 10000"/>
              <a:gd name="connsiteX6-13" fmla="*/ 0 w 10000"/>
              <a:gd name="connsiteY6-14" fmla="*/ 5000 h 10000"/>
              <a:gd name="connsiteX0-15" fmla="*/ 0 w 9166"/>
              <a:gd name="connsiteY0-16" fmla="*/ 5000 h 10000"/>
              <a:gd name="connsiteX1-17" fmla="*/ 1667 w 9166"/>
              <a:gd name="connsiteY1-18" fmla="*/ 0 h 10000"/>
              <a:gd name="connsiteX2-19" fmla="*/ 8333 w 9166"/>
              <a:gd name="connsiteY2-20" fmla="*/ 0 h 10000"/>
              <a:gd name="connsiteX3-21" fmla="*/ 8333 w 9166"/>
              <a:gd name="connsiteY3-22" fmla="*/ 10000 h 10000"/>
              <a:gd name="connsiteX4-23" fmla="*/ 1667 w 9166"/>
              <a:gd name="connsiteY4-24" fmla="*/ 10000 h 10000"/>
              <a:gd name="connsiteX5-25" fmla="*/ 0 w 9166"/>
              <a:gd name="connsiteY5-26" fmla="*/ 5000 h 10000"/>
              <a:gd name="connsiteX0-27" fmla="*/ 0 w 9637"/>
              <a:gd name="connsiteY0-28" fmla="*/ 5000 h 10000"/>
              <a:gd name="connsiteX1-29" fmla="*/ 1819 w 9637"/>
              <a:gd name="connsiteY1-30" fmla="*/ 0 h 10000"/>
              <a:gd name="connsiteX2-31" fmla="*/ 9091 w 9637"/>
              <a:gd name="connsiteY2-32" fmla="*/ 0 h 10000"/>
              <a:gd name="connsiteX3-33" fmla="*/ 9091 w 9637"/>
              <a:gd name="connsiteY3-34" fmla="*/ 10000 h 10000"/>
              <a:gd name="connsiteX4-35" fmla="*/ 1819 w 9637"/>
              <a:gd name="connsiteY4-36" fmla="*/ 10000 h 10000"/>
              <a:gd name="connsiteX5-37" fmla="*/ 0 w 9637"/>
              <a:gd name="connsiteY5-38" fmla="*/ 5000 h 10000"/>
              <a:gd name="connsiteX0-39" fmla="*/ 0 w 9447"/>
              <a:gd name="connsiteY0-40" fmla="*/ 5000 h 10000"/>
              <a:gd name="connsiteX1-41" fmla="*/ 1888 w 9447"/>
              <a:gd name="connsiteY1-42" fmla="*/ 0 h 10000"/>
              <a:gd name="connsiteX2-43" fmla="*/ 9433 w 9447"/>
              <a:gd name="connsiteY2-44" fmla="*/ 0 h 10000"/>
              <a:gd name="connsiteX3-45" fmla="*/ 9433 w 9447"/>
              <a:gd name="connsiteY3-46" fmla="*/ 10000 h 10000"/>
              <a:gd name="connsiteX4-47" fmla="*/ 1888 w 9447"/>
              <a:gd name="connsiteY4-48" fmla="*/ 10000 h 10000"/>
              <a:gd name="connsiteX5-49" fmla="*/ 0 w 9447"/>
              <a:gd name="connsiteY5-50" fmla="*/ 5000 h 10000"/>
              <a:gd name="connsiteX0-51" fmla="*/ 0 w 9985"/>
              <a:gd name="connsiteY0-52" fmla="*/ 5000 h 10000"/>
              <a:gd name="connsiteX1-53" fmla="*/ 1999 w 9985"/>
              <a:gd name="connsiteY1-54" fmla="*/ 0 h 10000"/>
              <a:gd name="connsiteX2-55" fmla="*/ 9985 w 9985"/>
              <a:gd name="connsiteY2-56" fmla="*/ 0 h 10000"/>
              <a:gd name="connsiteX3-57" fmla="*/ 9985 w 9985"/>
              <a:gd name="connsiteY3-58" fmla="*/ 10000 h 10000"/>
              <a:gd name="connsiteX4-59" fmla="*/ 1999 w 9985"/>
              <a:gd name="connsiteY4-60" fmla="*/ 10000 h 10000"/>
              <a:gd name="connsiteX5-61" fmla="*/ 0 w 9985"/>
              <a:gd name="connsiteY5-62" fmla="*/ 5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83818" y="580045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3388" y="1375405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069284" y="604065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202065" y="1010776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743199" y="6046352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064852" y="2951197"/>
            <a:ext cx="2480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麦克风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中识别语音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语音转文字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写入文件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（未封装）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67C2EAD-2A4F-4F31-A953-153E09C10867}"/>
              </a:ext>
            </a:extLst>
          </p:cNvPr>
          <p:cNvSpPr txBox="1"/>
          <p:nvPr/>
        </p:nvSpPr>
        <p:spPr>
          <a:xfrm>
            <a:off x="3882846" y="1381027"/>
            <a:ext cx="2480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音频文件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中识别语音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语音转文字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写入文件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（未封装）</a:t>
            </a:r>
          </a:p>
        </p:txBody>
      </p:sp>
      <p:sp>
        <p:nvSpPr>
          <p:cNvPr id="68" name="流程图: 显示 3">
            <a:extLst>
              <a:ext uri="{FF2B5EF4-FFF2-40B4-BE49-F238E27FC236}">
                <a16:creationId xmlns:a16="http://schemas.microsoft.com/office/drawing/2014/main" id="{B757D36B-9413-493A-ACEF-D3E52685F7AB}"/>
              </a:ext>
            </a:extLst>
          </p:cNvPr>
          <p:cNvSpPr/>
          <p:nvPr/>
        </p:nvSpPr>
        <p:spPr>
          <a:xfrm rot="5400000">
            <a:off x="4202428" y="626394"/>
            <a:ext cx="1695315" cy="251212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-1" fmla="*/ 0 w 10000"/>
              <a:gd name="connsiteY0-2" fmla="*/ 5000 h 10000"/>
              <a:gd name="connsiteX1-3" fmla="*/ 1667 w 10000"/>
              <a:gd name="connsiteY1-4" fmla="*/ 0 h 10000"/>
              <a:gd name="connsiteX2-5" fmla="*/ 8333 w 10000"/>
              <a:gd name="connsiteY2-6" fmla="*/ 0 h 10000"/>
              <a:gd name="connsiteX3-7" fmla="*/ 10000 w 10000"/>
              <a:gd name="connsiteY3-8" fmla="*/ 4922 h 10000"/>
              <a:gd name="connsiteX4-9" fmla="*/ 8333 w 10000"/>
              <a:gd name="connsiteY4-10" fmla="*/ 10000 h 10000"/>
              <a:gd name="connsiteX5-11" fmla="*/ 1667 w 10000"/>
              <a:gd name="connsiteY5-12" fmla="*/ 10000 h 10000"/>
              <a:gd name="connsiteX6-13" fmla="*/ 0 w 10000"/>
              <a:gd name="connsiteY6-14" fmla="*/ 5000 h 10000"/>
              <a:gd name="connsiteX0-15" fmla="*/ 0 w 9166"/>
              <a:gd name="connsiteY0-16" fmla="*/ 5000 h 10000"/>
              <a:gd name="connsiteX1-17" fmla="*/ 1667 w 9166"/>
              <a:gd name="connsiteY1-18" fmla="*/ 0 h 10000"/>
              <a:gd name="connsiteX2-19" fmla="*/ 8333 w 9166"/>
              <a:gd name="connsiteY2-20" fmla="*/ 0 h 10000"/>
              <a:gd name="connsiteX3-21" fmla="*/ 8333 w 9166"/>
              <a:gd name="connsiteY3-22" fmla="*/ 10000 h 10000"/>
              <a:gd name="connsiteX4-23" fmla="*/ 1667 w 9166"/>
              <a:gd name="connsiteY4-24" fmla="*/ 10000 h 10000"/>
              <a:gd name="connsiteX5-25" fmla="*/ 0 w 9166"/>
              <a:gd name="connsiteY5-26" fmla="*/ 5000 h 10000"/>
              <a:gd name="connsiteX0-27" fmla="*/ 0 w 9637"/>
              <a:gd name="connsiteY0-28" fmla="*/ 5000 h 10000"/>
              <a:gd name="connsiteX1-29" fmla="*/ 1819 w 9637"/>
              <a:gd name="connsiteY1-30" fmla="*/ 0 h 10000"/>
              <a:gd name="connsiteX2-31" fmla="*/ 9091 w 9637"/>
              <a:gd name="connsiteY2-32" fmla="*/ 0 h 10000"/>
              <a:gd name="connsiteX3-33" fmla="*/ 9091 w 9637"/>
              <a:gd name="connsiteY3-34" fmla="*/ 10000 h 10000"/>
              <a:gd name="connsiteX4-35" fmla="*/ 1819 w 9637"/>
              <a:gd name="connsiteY4-36" fmla="*/ 10000 h 10000"/>
              <a:gd name="connsiteX5-37" fmla="*/ 0 w 9637"/>
              <a:gd name="connsiteY5-38" fmla="*/ 5000 h 10000"/>
              <a:gd name="connsiteX0-39" fmla="*/ 0 w 9447"/>
              <a:gd name="connsiteY0-40" fmla="*/ 5000 h 10000"/>
              <a:gd name="connsiteX1-41" fmla="*/ 1888 w 9447"/>
              <a:gd name="connsiteY1-42" fmla="*/ 0 h 10000"/>
              <a:gd name="connsiteX2-43" fmla="*/ 9433 w 9447"/>
              <a:gd name="connsiteY2-44" fmla="*/ 0 h 10000"/>
              <a:gd name="connsiteX3-45" fmla="*/ 9433 w 9447"/>
              <a:gd name="connsiteY3-46" fmla="*/ 10000 h 10000"/>
              <a:gd name="connsiteX4-47" fmla="*/ 1888 w 9447"/>
              <a:gd name="connsiteY4-48" fmla="*/ 10000 h 10000"/>
              <a:gd name="connsiteX5-49" fmla="*/ 0 w 9447"/>
              <a:gd name="connsiteY5-50" fmla="*/ 5000 h 10000"/>
              <a:gd name="connsiteX0-51" fmla="*/ 0 w 9985"/>
              <a:gd name="connsiteY0-52" fmla="*/ 5000 h 10000"/>
              <a:gd name="connsiteX1-53" fmla="*/ 1999 w 9985"/>
              <a:gd name="connsiteY1-54" fmla="*/ 0 h 10000"/>
              <a:gd name="connsiteX2-55" fmla="*/ 9985 w 9985"/>
              <a:gd name="connsiteY2-56" fmla="*/ 0 h 10000"/>
              <a:gd name="connsiteX3-57" fmla="*/ 9985 w 9985"/>
              <a:gd name="connsiteY3-58" fmla="*/ 10000 h 10000"/>
              <a:gd name="connsiteX4-59" fmla="*/ 1999 w 9985"/>
              <a:gd name="connsiteY4-60" fmla="*/ 10000 h 10000"/>
              <a:gd name="connsiteX5-61" fmla="*/ 0 w 9985"/>
              <a:gd name="connsiteY5-62" fmla="*/ 5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0767C4E-803F-4CAA-8BBC-E5F9A6CC7922}"/>
              </a:ext>
            </a:extLst>
          </p:cNvPr>
          <p:cNvSpPr txBox="1"/>
          <p:nvPr/>
        </p:nvSpPr>
        <p:spPr>
          <a:xfrm>
            <a:off x="6319941" y="3554183"/>
            <a:ext cx="248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从音频文件中识别语音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语音转文字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（封装）</a:t>
            </a:r>
          </a:p>
        </p:txBody>
      </p:sp>
      <p:sp>
        <p:nvSpPr>
          <p:cNvPr id="70" name="流程图: 显示 3">
            <a:extLst>
              <a:ext uri="{FF2B5EF4-FFF2-40B4-BE49-F238E27FC236}">
                <a16:creationId xmlns:a16="http://schemas.microsoft.com/office/drawing/2014/main" id="{4918A1D7-8ECB-418E-9D0C-FA52FDEBC5F3}"/>
              </a:ext>
            </a:extLst>
          </p:cNvPr>
          <p:cNvSpPr/>
          <p:nvPr/>
        </p:nvSpPr>
        <p:spPr>
          <a:xfrm rot="5400000">
            <a:off x="6653981" y="2769720"/>
            <a:ext cx="1695315" cy="251212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-1" fmla="*/ 0 w 10000"/>
              <a:gd name="connsiteY0-2" fmla="*/ 5000 h 10000"/>
              <a:gd name="connsiteX1-3" fmla="*/ 1667 w 10000"/>
              <a:gd name="connsiteY1-4" fmla="*/ 0 h 10000"/>
              <a:gd name="connsiteX2-5" fmla="*/ 8333 w 10000"/>
              <a:gd name="connsiteY2-6" fmla="*/ 0 h 10000"/>
              <a:gd name="connsiteX3-7" fmla="*/ 10000 w 10000"/>
              <a:gd name="connsiteY3-8" fmla="*/ 4922 h 10000"/>
              <a:gd name="connsiteX4-9" fmla="*/ 8333 w 10000"/>
              <a:gd name="connsiteY4-10" fmla="*/ 10000 h 10000"/>
              <a:gd name="connsiteX5-11" fmla="*/ 1667 w 10000"/>
              <a:gd name="connsiteY5-12" fmla="*/ 10000 h 10000"/>
              <a:gd name="connsiteX6-13" fmla="*/ 0 w 10000"/>
              <a:gd name="connsiteY6-14" fmla="*/ 5000 h 10000"/>
              <a:gd name="connsiteX0-15" fmla="*/ 0 w 9166"/>
              <a:gd name="connsiteY0-16" fmla="*/ 5000 h 10000"/>
              <a:gd name="connsiteX1-17" fmla="*/ 1667 w 9166"/>
              <a:gd name="connsiteY1-18" fmla="*/ 0 h 10000"/>
              <a:gd name="connsiteX2-19" fmla="*/ 8333 w 9166"/>
              <a:gd name="connsiteY2-20" fmla="*/ 0 h 10000"/>
              <a:gd name="connsiteX3-21" fmla="*/ 8333 w 9166"/>
              <a:gd name="connsiteY3-22" fmla="*/ 10000 h 10000"/>
              <a:gd name="connsiteX4-23" fmla="*/ 1667 w 9166"/>
              <a:gd name="connsiteY4-24" fmla="*/ 10000 h 10000"/>
              <a:gd name="connsiteX5-25" fmla="*/ 0 w 9166"/>
              <a:gd name="connsiteY5-26" fmla="*/ 5000 h 10000"/>
              <a:gd name="connsiteX0-27" fmla="*/ 0 w 9637"/>
              <a:gd name="connsiteY0-28" fmla="*/ 5000 h 10000"/>
              <a:gd name="connsiteX1-29" fmla="*/ 1819 w 9637"/>
              <a:gd name="connsiteY1-30" fmla="*/ 0 h 10000"/>
              <a:gd name="connsiteX2-31" fmla="*/ 9091 w 9637"/>
              <a:gd name="connsiteY2-32" fmla="*/ 0 h 10000"/>
              <a:gd name="connsiteX3-33" fmla="*/ 9091 w 9637"/>
              <a:gd name="connsiteY3-34" fmla="*/ 10000 h 10000"/>
              <a:gd name="connsiteX4-35" fmla="*/ 1819 w 9637"/>
              <a:gd name="connsiteY4-36" fmla="*/ 10000 h 10000"/>
              <a:gd name="connsiteX5-37" fmla="*/ 0 w 9637"/>
              <a:gd name="connsiteY5-38" fmla="*/ 5000 h 10000"/>
              <a:gd name="connsiteX0-39" fmla="*/ 0 w 9447"/>
              <a:gd name="connsiteY0-40" fmla="*/ 5000 h 10000"/>
              <a:gd name="connsiteX1-41" fmla="*/ 1888 w 9447"/>
              <a:gd name="connsiteY1-42" fmla="*/ 0 h 10000"/>
              <a:gd name="connsiteX2-43" fmla="*/ 9433 w 9447"/>
              <a:gd name="connsiteY2-44" fmla="*/ 0 h 10000"/>
              <a:gd name="connsiteX3-45" fmla="*/ 9433 w 9447"/>
              <a:gd name="connsiteY3-46" fmla="*/ 10000 h 10000"/>
              <a:gd name="connsiteX4-47" fmla="*/ 1888 w 9447"/>
              <a:gd name="connsiteY4-48" fmla="*/ 10000 h 10000"/>
              <a:gd name="connsiteX5-49" fmla="*/ 0 w 9447"/>
              <a:gd name="connsiteY5-50" fmla="*/ 5000 h 10000"/>
              <a:gd name="connsiteX0-51" fmla="*/ 0 w 9985"/>
              <a:gd name="connsiteY0-52" fmla="*/ 5000 h 10000"/>
              <a:gd name="connsiteX1-53" fmla="*/ 1999 w 9985"/>
              <a:gd name="connsiteY1-54" fmla="*/ 0 h 10000"/>
              <a:gd name="connsiteX2-55" fmla="*/ 9985 w 9985"/>
              <a:gd name="connsiteY2-56" fmla="*/ 0 h 10000"/>
              <a:gd name="connsiteX3-57" fmla="*/ 9985 w 9985"/>
              <a:gd name="connsiteY3-58" fmla="*/ 10000 h 10000"/>
              <a:gd name="connsiteX4-59" fmla="*/ 1999 w 9985"/>
              <a:gd name="connsiteY4-60" fmla="*/ 10000 h 10000"/>
              <a:gd name="connsiteX5-61" fmla="*/ 0 w 9985"/>
              <a:gd name="connsiteY5-62" fmla="*/ 5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显示 3">
            <a:extLst>
              <a:ext uri="{FF2B5EF4-FFF2-40B4-BE49-F238E27FC236}">
                <a16:creationId xmlns:a16="http://schemas.microsoft.com/office/drawing/2014/main" id="{50792D63-13B2-4BCC-9C64-D7321F5BBF29}"/>
              </a:ext>
            </a:extLst>
          </p:cNvPr>
          <p:cNvSpPr/>
          <p:nvPr/>
        </p:nvSpPr>
        <p:spPr>
          <a:xfrm rot="5400000">
            <a:off x="9341972" y="1341739"/>
            <a:ext cx="1695315" cy="251212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-1" fmla="*/ 0 w 10000"/>
              <a:gd name="connsiteY0-2" fmla="*/ 5000 h 10000"/>
              <a:gd name="connsiteX1-3" fmla="*/ 1667 w 10000"/>
              <a:gd name="connsiteY1-4" fmla="*/ 0 h 10000"/>
              <a:gd name="connsiteX2-5" fmla="*/ 8333 w 10000"/>
              <a:gd name="connsiteY2-6" fmla="*/ 0 h 10000"/>
              <a:gd name="connsiteX3-7" fmla="*/ 10000 w 10000"/>
              <a:gd name="connsiteY3-8" fmla="*/ 4922 h 10000"/>
              <a:gd name="connsiteX4-9" fmla="*/ 8333 w 10000"/>
              <a:gd name="connsiteY4-10" fmla="*/ 10000 h 10000"/>
              <a:gd name="connsiteX5-11" fmla="*/ 1667 w 10000"/>
              <a:gd name="connsiteY5-12" fmla="*/ 10000 h 10000"/>
              <a:gd name="connsiteX6-13" fmla="*/ 0 w 10000"/>
              <a:gd name="connsiteY6-14" fmla="*/ 5000 h 10000"/>
              <a:gd name="connsiteX0-15" fmla="*/ 0 w 9166"/>
              <a:gd name="connsiteY0-16" fmla="*/ 5000 h 10000"/>
              <a:gd name="connsiteX1-17" fmla="*/ 1667 w 9166"/>
              <a:gd name="connsiteY1-18" fmla="*/ 0 h 10000"/>
              <a:gd name="connsiteX2-19" fmla="*/ 8333 w 9166"/>
              <a:gd name="connsiteY2-20" fmla="*/ 0 h 10000"/>
              <a:gd name="connsiteX3-21" fmla="*/ 8333 w 9166"/>
              <a:gd name="connsiteY3-22" fmla="*/ 10000 h 10000"/>
              <a:gd name="connsiteX4-23" fmla="*/ 1667 w 9166"/>
              <a:gd name="connsiteY4-24" fmla="*/ 10000 h 10000"/>
              <a:gd name="connsiteX5-25" fmla="*/ 0 w 9166"/>
              <a:gd name="connsiteY5-26" fmla="*/ 5000 h 10000"/>
              <a:gd name="connsiteX0-27" fmla="*/ 0 w 9637"/>
              <a:gd name="connsiteY0-28" fmla="*/ 5000 h 10000"/>
              <a:gd name="connsiteX1-29" fmla="*/ 1819 w 9637"/>
              <a:gd name="connsiteY1-30" fmla="*/ 0 h 10000"/>
              <a:gd name="connsiteX2-31" fmla="*/ 9091 w 9637"/>
              <a:gd name="connsiteY2-32" fmla="*/ 0 h 10000"/>
              <a:gd name="connsiteX3-33" fmla="*/ 9091 w 9637"/>
              <a:gd name="connsiteY3-34" fmla="*/ 10000 h 10000"/>
              <a:gd name="connsiteX4-35" fmla="*/ 1819 w 9637"/>
              <a:gd name="connsiteY4-36" fmla="*/ 10000 h 10000"/>
              <a:gd name="connsiteX5-37" fmla="*/ 0 w 9637"/>
              <a:gd name="connsiteY5-38" fmla="*/ 5000 h 10000"/>
              <a:gd name="connsiteX0-39" fmla="*/ 0 w 9447"/>
              <a:gd name="connsiteY0-40" fmla="*/ 5000 h 10000"/>
              <a:gd name="connsiteX1-41" fmla="*/ 1888 w 9447"/>
              <a:gd name="connsiteY1-42" fmla="*/ 0 h 10000"/>
              <a:gd name="connsiteX2-43" fmla="*/ 9433 w 9447"/>
              <a:gd name="connsiteY2-44" fmla="*/ 0 h 10000"/>
              <a:gd name="connsiteX3-45" fmla="*/ 9433 w 9447"/>
              <a:gd name="connsiteY3-46" fmla="*/ 10000 h 10000"/>
              <a:gd name="connsiteX4-47" fmla="*/ 1888 w 9447"/>
              <a:gd name="connsiteY4-48" fmla="*/ 10000 h 10000"/>
              <a:gd name="connsiteX5-49" fmla="*/ 0 w 9447"/>
              <a:gd name="connsiteY5-50" fmla="*/ 5000 h 10000"/>
              <a:gd name="connsiteX0-51" fmla="*/ 0 w 9985"/>
              <a:gd name="connsiteY0-52" fmla="*/ 5000 h 10000"/>
              <a:gd name="connsiteX1-53" fmla="*/ 1999 w 9985"/>
              <a:gd name="connsiteY1-54" fmla="*/ 0 h 10000"/>
              <a:gd name="connsiteX2-55" fmla="*/ 9985 w 9985"/>
              <a:gd name="connsiteY2-56" fmla="*/ 0 h 10000"/>
              <a:gd name="connsiteX3-57" fmla="*/ 9985 w 9985"/>
              <a:gd name="connsiteY3-58" fmla="*/ 10000 h 10000"/>
              <a:gd name="connsiteX4-59" fmla="*/ 1999 w 9985"/>
              <a:gd name="connsiteY4-60" fmla="*/ 10000 h 10000"/>
              <a:gd name="connsiteX5-61" fmla="*/ 0 w 9985"/>
              <a:gd name="connsiteY5-62" fmla="*/ 5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F3FC6B2-8C95-4D83-B030-858D33E4DAEB}"/>
              </a:ext>
            </a:extLst>
          </p:cNvPr>
          <p:cNvSpPr txBox="1"/>
          <p:nvPr/>
        </p:nvSpPr>
        <p:spPr>
          <a:xfrm>
            <a:off x="9099792" y="2481498"/>
            <a:ext cx="248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与机器翻译进行结合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AB4E115-81DD-432A-94B7-5D62D8A84793}"/>
              </a:ext>
            </a:extLst>
          </p:cNvPr>
          <p:cNvCxnSpPr>
            <a:cxnSpLocks/>
          </p:cNvCxnSpPr>
          <p:nvPr/>
        </p:nvCxnSpPr>
        <p:spPr>
          <a:xfrm flipV="1">
            <a:off x="2884714" y="2247901"/>
            <a:ext cx="909311" cy="477353"/>
          </a:xfrm>
          <a:prstGeom prst="line">
            <a:avLst/>
          </a:prstGeom>
          <a:ln w="38100"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6A2516C-5A00-430D-89DE-9D3E737453C9}"/>
              </a:ext>
            </a:extLst>
          </p:cNvPr>
          <p:cNvCxnSpPr>
            <a:cxnSpLocks/>
          </p:cNvCxnSpPr>
          <p:nvPr/>
        </p:nvCxnSpPr>
        <p:spPr>
          <a:xfrm>
            <a:off x="5485462" y="2769387"/>
            <a:ext cx="890891" cy="652179"/>
          </a:xfrm>
          <a:prstGeom prst="line">
            <a:avLst/>
          </a:prstGeom>
          <a:ln w="38100"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1C11CD1-A5C3-4C6F-ADA2-FFD8A9D11C25}"/>
              </a:ext>
            </a:extLst>
          </p:cNvPr>
          <p:cNvCxnSpPr>
            <a:cxnSpLocks/>
          </p:cNvCxnSpPr>
          <p:nvPr/>
        </p:nvCxnSpPr>
        <p:spPr>
          <a:xfrm flipV="1">
            <a:off x="8316012" y="3016689"/>
            <a:ext cx="589240" cy="343999"/>
          </a:xfrm>
          <a:prstGeom prst="line">
            <a:avLst/>
          </a:prstGeom>
          <a:ln w="38100"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038978" y="5225466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流程图: 显示 3">
            <a:extLst>
              <a:ext uri="{FF2B5EF4-FFF2-40B4-BE49-F238E27FC236}">
                <a16:creationId xmlns:a16="http://schemas.microsoft.com/office/drawing/2014/main" id="{6C2251A0-2369-4F4D-AA42-4A3F84CA4BF2}"/>
              </a:ext>
            </a:extLst>
          </p:cNvPr>
          <p:cNvSpPr/>
          <p:nvPr/>
        </p:nvSpPr>
        <p:spPr>
          <a:xfrm rot="5400000">
            <a:off x="9668538" y="4257522"/>
            <a:ext cx="1695315" cy="251212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-1" fmla="*/ 0 w 10000"/>
              <a:gd name="connsiteY0-2" fmla="*/ 5000 h 10000"/>
              <a:gd name="connsiteX1-3" fmla="*/ 1667 w 10000"/>
              <a:gd name="connsiteY1-4" fmla="*/ 0 h 10000"/>
              <a:gd name="connsiteX2-5" fmla="*/ 8333 w 10000"/>
              <a:gd name="connsiteY2-6" fmla="*/ 0 h 10000"/>
              <a:gd name="connsiteX3-7" fmla="*/ 10000 w 10000"/>
              <a:gd name="connsiteY3-8" fmla="*/ 4922 h 10000"/>
              <a:gd name="connsiteX4-9" fmla="*/ 8333 w 10000"/>
              <a:gd name="connsiteY4-10" fmla="*/ 10000 h 10000"/>
              <a:gd name="connsiteX5-11" fmla="*/ 1667 w 10000"/>
              <a:gd name="connsiteY5-12" fmla="*/ 10000 h 10000"/>
              <a:gd name="connsiteX6-13" fmla="*/ 0 w 10000"/>
              <a:gd name="connsiteY6-14" fmla="*/ 5000 h 10000"/>
              <a:gd name="connsiteX0-15" fmla="*/ 0 w 9166"/>
              <a:gd name="connsiteY0-16" fmla="*/ 5000 h 10000"/>
              <a:gd name="connsiteX1-17" fmla="*/ 1667 w 9166"/>
              <a:gd name="connsiteY1-18" fmla="*/ 0 h 10000"/>
              <a:gd name="connsiteX2-19" fmla="*/ 8333 w 9166"/>
              <a:gd name="connsiteY2-20" fmla="*/ 0 h 10000"/>
              <a:gd name="connsiteX3-21" fmla="*/ 8333 w 9166"/>
              <a:gd name="connsiteY3-22" fmla="*/ 10000 h 10000"/>
              <a:gd name="connsiteX4-23" fmla="*/ 1667 w 9166"/>
              <a:gd name="connsiteY4-24" fmla="*/ 10000 h 10000"/>
              <a:gd name="connsiteX5-25" fmla="*/ 0 w 9166"/>
              <a:gd name="connsiteY5-26" fmla="*/ 5000 h 10000"/>
              <a:gd name="connsiteX0-27" fmla="*/ 0 w 9637"/>
              <a:gd name="connsiteY0-28" fmla="*/ 5000 h 10000"/>
              <a:gd name="connsiteX1-29" fmla="*/ 1819 w 9637"/>
              <a:gd name="connsiteY1-30" fmla="*/ 0 h 10000"/>
              <a:gd name="connsiteX2-31" fmla="*/ 9091 w 9637"/>
              <a:gd name="connsiteY2-32" fmla="*/ 0 h 10000"/>
              <a:gd name="connsiteX3-33" fmla="*/ 9091 w 9637"/>
              <a:gd name="connsiteY3-34" fmla="*/ 10000 h 10000"/>
              <a:gd name="connsiteX4-35" fmla="*/ 1819 w 9637"/>
              <a:gd name="connsiteY4-36" fmla="*/ 10000 h 10000"/>
              <a:gd name="connsiteX5-37" fmla="*/ 0 w 9637"/>
              <a:gd name="connsiteY5-38" fmla="*/ 5000 h 10000"/>
              <a:gd name="connsiteX0-39" fmla="*/ 0 w 9447"/>
              <a:gd name="connsiteY0-40" fmla="*/ 5000 h 10000"/>
              <a:gd name="connsiteX1-41" fmla="*/ 1888 w 9447"/>
              <a:gd name="connsiteY1-42" fmla="*/ 0 h 10000"/>
              <a:gd name="connsiteX2-43" fmla="*/ 9433 w 9447"/>
              <a:gd name="connsiteY2-44" fmla="*/ 0 h 10000"/>
              <a:gd name="connsiteX3-45" fmla="*/ 9433 w 9447"/>
              <a:gd name="connsiteY3-46" fmla="*/ 10000 h 10000"/>
              <a:gd name="connsiteX4-47" fmla="*/ 1888 w 9447"/>
              <a:gd name="connsiteY4-48" fmla="*/ 10000 h 10000"/>
              <a:gd name="connsiteX5-49" fmla="*/ 0 w 9447"/>
              <a:gd name="connsiteY5-50" fmla="*/ 5000 h 10000"/>
              <a:gd name="connsiteX0-51" fmla="*/ 0 w 9985"/>
              <a:gd name="connsiteY0-52" fmla="*/ 5000 h 10000"/>
              <a:gd name="connsiteX1-53" fmla="*/ 1999 w 9985"/>
              <a:gd name="connsiteY1-54" fmla="*/ 0 h 10000"/>
              <a:gd name="connsiteX2-55" fmla="*/ 9985 w 9985"/>
              <a:gd name="connsiteY2-56" fmla="*/ 0 h 10000"/>
              <a:gd name="connsiteX3-57" fmla="*/ 9985 w 9985"/>
              <a:gd name="connsiteY3-58" fmla="*/ 10000 h 10000"/>
              <a:gd name="connsiteX4-59" fmla="*/ 1999 w 9985"/>
              <a:gd name="connsiteY4-60" fmla="*/ 10000 h 10000"/>
              <a:gd name="connsiteX5-61" fmla="*/ 0 w 9985"/>
              <a:gd name="connsiteY5-62" fmla="*/ 5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8D43C4E-BCB8-4B8B-95F3-A74E97042519}"/>
              </a:ext>
            </a:extLst>
          </p:cNvPr>
          <p:cNvSpPr txBox="1"/>
          <p:nvPr/>
        </p:nvSpPr>
        <p:spPr>
          <a:xfrm>
            <a:off x="9279234" y="5225420"/>
            <a:ext cx="248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展望：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麦克风输入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进行结合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1ECC246-B964-4F31-8B29-B4F27472C214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10403644" y="3453265"/>
            <a:ext cx="112552" cy="1212660"/>
          </a:xfrm>
          <a:prstGeom prst="line">
            <a:avLst/>
          </a:prstGeom>
          <a:ln w="38100"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9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EDC895C8-67EB-4718-BBB8-BD9AD78C621E}"/>
              </a:ext>
            </a:extLst>
          </p:cNvPr>
          <p:cNvSpPr txBox="1"/>
          <p:nvPr/>
        </p:nvSpPr>
        <p:spPr>
          <a:xfrm>
            <a:off x="2040541" y="211493"/>
            <a:ext cx="34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recognize_to_text.py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E93FA0-3F81-4C04-9463-D96722C9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2" y="854436"/>
            <a:ext cx="10431359" cy="5127514"/>
          </a:xfrm>
          <a:prstGeom prst="rect">
            <a:avLst/>
          </a:prstGeom>
        </p:spPr>
      </p:pic>
      <p:sp>
        <p:nvSpPr>
          <p:cNvPr id="59" name="椭圆 58">
            <a:extLst>
              <a:ext uri="{FF2B5EF4-FFF2-40B4-BE49-F238E27FC236}">
                <a16:creationId xmlns:a16="http://schemas.microsoft.com/office/drawing/2014/main" id="{B71ECB1D-B2D3-4E33-B274-9C887D3464B1}"/>
              </a:ext>
            </a:extLst>
          </p:cNvPr>
          <p:cNvSpPr/>
          <p:nvPr/>
        </p:nvSpPr>
        <p:spPr>
          <a:xfrm>
            <a:off x="1055440" y="3977999"/>
            <a:ext cx="2819874" cy="345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37A2270-DB68-4CFB-B7E2-EADBCB71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5" y="4620869"/>
            <a:ext cx="11459195" cy="2355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D16510-DF76-465D-8E7A-6D8D1198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3" y="3966339"/>
            <a:ext cx="11576513" cy="2676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DFF17A-7A8C-46D2-A93B-B5F0EF6AC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5" y="997755"/>
            <a:ext cx="10814957" cy="263405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B2E1337D-14A3-4C44-B489-5F09F0E41F8C}"/>
              </a:ext>
            </a:extLst>
          </p:cNvPr>
          <p:cNvSpPr/>
          <p:nvPr/>
        </p:nvSpPr>
        <p:spPr>
          <a:xfrm>
            <a:off x="1526646" y="1083515"/>
            <a:ext cx="1426470" cy="293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656AC70-63A2-44EF-B992-48E606F0A3F1}"/>
              </a:ext>
            </a:extLst>
          </p:cNvPr>
          <p:cNvSpPr/>
          <p:nvPr/>
        </p:nvSpPr>
        <p:spPr>
          <a:xfrm>
            <a:off x="6096000" y="2355564"/>
            <a:ext cx="1426470" cy="293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FA17AA-AFBB-4F26-B9EE-E924145947C8}"/>
              </a:ext>
            </a:extLst>
          </p:cNvPr>
          <p:cNvSpPr txBox="1"/>
          <p:nvPr/>
        </p:nvSpPr>
        <p:spPr>
          <a:xfrm>
            <a:off x="2040541" y="211493"/>
            <a:ext cx="34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recognize_to_text.py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88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4B97FAA-5029-4F41-8AD1-696A6729DAFF}"/>
              </a:ext>
            </a:extLst>
          </p:cNvPr>
          <p:cNvSpPr txBox="1"/>
          <p:nvPr/>
        </p:nvSpPr>
        <p:spPr>
          <a:xfrm>
            <a:off x="2040541" y="211493"/>
            <a:ext cx="34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recognize_to_text.py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E962AF-275B-443F-96E4-80C084B4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26" y="1940249"/>
            <a:ext cx="10702285" cy="2222471"/>
          </a:xfrm>
          <a:prstGeom prst="rect">
            <a:avLst/>
          </a:prstGeom>
        </p:spPr>
      </p:pic>
      <p:sp>
        <p:nvSpPr>
          <p:cNvPr id="64" name="椭圆 63">
            <a:extLst>
              <a:ext uri="{FF2B5EF4-FFF2-40B4-BE49-F238E27FC236}">
                <a16:creationId xmlns:a16="http://schemas.microsoft.com/office/drawing/2014/main" id="{3B433635-E4B8-4494-BDCA-66E2AFBFB452}"/>
              </a:ext>
            </a:extLst>
          </p:cNvPr>
          <p:cNvSpPr/>
          <p:nvPr/>
        </p:nvSpPr>
        <p:spPr>
          <a:xfrm>
            <a:off x="1545636" y="3862387"/>
            <a:ext cx="1426470" cy="293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9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/>
          <p:cNvSpPr/>
          <p:nvPr/>
        </p:nvSpPr>
        <p:spPr>
          <a:xfrm rot="3225875">
            <a:off x="3409161" y="3537158"/>
            <a:ext cx="453931" cy="2128364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0 w 498251"/>
              <a:gd name="connsiteY0-32" fmla="*/ 1361 h 2804886"/>
              <a:gd name="connsiteX1-33" fmla="*/ 498251 w 498251"/>
              <a:gd name="connsiteY1-34" fmla="*/ 0 h 2804886"/>
              <a:gd name="connsiteX2-35" fmla="*/ 498248 w 498251"/>
              <a:gd name="connsiteY2-36" fmla="*/ 2804886 h 2804886"/>
              <a:gd name="connsiteX3-37" fmla="*/ 2773 w 498251"/>
              <a:gd name="connsiteY3-38" fmla="*/ 2719619 h 2804886"/>
              <a:gd name="connsiteX4-39" fmla="*/ 0 w 498251"/>
              <a:gd name="connsiteY4-40" fmla="*/ 1361 h 2804886"/>
              <a:gd name="connsiteX0-41" fmla="*/ 5491 w 495678"/>
              <a:gd name="connsiteY0-42" fmla="*/ 103381 h 2804886"/>
              <a:gd name="connsiteX1-43" fmla="*/ 495678 w 495678"/>
              <a:gd name="connsiteY1-44" fmla="*/ 0 h 2804886"/>
              <a:gd name="connsiteX2-45" fmla="*/ 495675 w 495678"/>
              <a:gd name="connsiteY2-46" fmla="*/ 2804886 h 2804886"/>
              <a:gd name="connsiteX3-47" fmla="*/ 200 w 495678"/>
              <a:gd name="connsiteY3-48" fmla="*/ 2719619 h 2804886"/>
              <a:gd name="connsiteX4-49" fmla="*/ 5491 w 495678"/>
              <a:gd name="connsiteY4-50" fmla="*/ 103381 h 2804886"/>
              <a:gd name="connsiteX0-51" fmla="*/ 5491 w 501432"/>
              <a:gd name="connsiteY0-52" fmla="*/ 397328 h 3098833"/>
              <a:gd name="connsiteX1-53" fmla="*/ 501432 w 501432"/>
              <a:gd name="connsiteY1-54" fmla="*/ 0 h 3098833"/>
              <a:gd name="connsiteX2-55" fmla="*/ 495675 w 501432"/>
              <a:gd name="connsiteY2-56" fmla="*/ 3098833 h 3098833"/>
              <a:gd name="connsiteX3-57" fmla="*/ 200 w 501432"/>
              <a:gd name="connsiteY3-58" fmla="*/ 3013566 h 3098833"/>
              <a:gd name="connsiteX4-59" fmla="*/ 5491 w 501432"/>
              <a:gd name="connsiteY4-60" fmla="*/ 397328 h 3098833"/>
              <a:gd name="connsiteX0-61" fmla="*/ 6573 w 501411"/>
              <a:gd name="connsiteY0-62" fmla="*/ 444631 h 3098833"/>
              <a:gd name="connsiteX1-63" fmla="*/ 501411 w 501411"/>
              <a:gd name="connsiteY1-64" fmla="*/ 0 h 3098833"/>
              <a:gd name="connsiteX2-65" fmla="*/ 495654 w 501411"/>
              <a:gd name="connsiteY2-66" fmla="*/ 3098833 h 3098833"/>
              <a:gd name="connsiteX3-67" fmla="*/ 179 w 501411"/>
              <a:gd name="connsiteY3-68" fmla="*/ 3013566 h 3098833"/>
              <a:gd name="connsiteX4-69" fmla="*/ 6573 w 501411"/>
              <a:gd name="connsiteY4-70" fmla="*/ 444631 h 3098833"/>
              <a:gd name="connsiteX0-71" fmla="*/ 6573 w 505914"/>
              <a:gd name="connsiteY0-72" fmla="*/ 454340 h 3108542"/>
              <a:gd name="connsiteX1-73" fmla="*/ 505913 w 505914"/>
              <a:gd name="connsiteY1-74" fmla="*/ 0 h 3108542"/>
              <a:gd name="connsiteX2-75" fmla="*/ 495654 w 505914"/>
              <a:gd name="connsiteY2-76" fmla="*/ 3108542 h 3108542"/>
              <a:gd name="connsiteX3-77" fmla="*/ 179 w 505914"/>
              <a:gd name="connsiteY3-78" fmla="*/ 3023275 h 3108542"/>
              <a:gd name="connsiteX4-79" fmla="*/ 6573 w 505914"/>
              <a:gd name="connsiteY4-80" fmla="*/ 454340 h 3108542"/>
              <a:gd name="connsiteX0-81" fmla="*/ 2589 w 501929"/>
              <a:gd name="connsiteY0-82" fmla="*/ 454340 h 3108542"/>
              <a:gd name="connsiteX1-83" fmla="*/ 501929 w 501929"/>
              <a:gd name="connsiteY1-84" fmla="*/ 0 h 3108542"/>
              <a:gd name="connsiteX2-85" fmla="*/ 491670 w 501929"/>
              <a:gd name="connsiteY2-86" fmla="*/ 3108542 h 3108542"/>
              <a:gd name="connsiteX3-87" fmla="*/ 293 w 501929"/>
              <a:gd name="connsiteY3-88" fmla="*/ 2699954 h 3108542"/>
              <a:gd name="connsiteX4-89" fmla="*/ 2589 w 501929"/>
              <a:gd name="connsiteY4-90" fmla="*/ 454340 h 3108542"/>
              <a:gd name="connsiteX0-91" fmla="*/ 9177 w 508517"/>
              <a:gd name="connsiteY0-92" fmla="*/ 454340 h 3108542"/>
              <a:gd name="connsiteX1-93" fmla="*/ 508517 w 508517"/>
              <a:gd name="connsiteY1-94" fmla="*/ 0 h 3108542"/>
              <a:gd name="connsiteX2-95" fmla="*/ 498258 w 508517"/>
              <a:gd name="connsiteY2-96" fmla="*/ 3108542 h 3108542"/>
              <a:gd name="connsiteX3-97" fmla="*/ 142 w 508517"/>
              <a:gd name="connsiteY3-98" fmla="*/ 2683483 h 3108542"/>
              <a:gd name="connsiteX4-99" fmla="*/ 9177 w 508517"/>
              <a:gd name="connsiteY4-100" fmla="*/ 454340 h 3108542"/>
              <a:gd name="connsiteX0-101" fmla="*/ 16616 w 515956"/>
              <a:gd name="connsiteY0-102" fmla="*/ 454340 h 3108542"/>
              <a:gd name="connsiteX1-103" fmla="*/ 515956 w 515956"/>
              <a:gd name="connsiteY1-104" fmla="*/ 0 h 3108542"/>
              <a:gd name="connsiteX2-105" fmla="*/ 505697 w 515956"/>
              <a:gd name="connsiteY2-106" fmla="*/ 3108542 h 3108542"/>
              <a:gd name="connsiteX3-107" fmla="*/ 91 w 515956"/>
              <a:gd name="connsiteY3-108" fmla="*/ 1920070 h 3108542"/>
              <a:gd name="connsiteX4-109" fmla="*/ 16616 w 515956"/>
              <a:gd name="connsiteY4-110" fmla="*/ 454340 h 3108542"/>
              <a:gd name="connsiteX0-111" fmla="*/ 7682 w 507022"/>
              <a:gd name="connsiteY0-112" fmla="*/ 454340 h 3108542"/>
              <a:gd name="connsiteX1-113" fmla="*/ 507022 w 507022"/>
              <a:gd name="connsiteY1-114" fmla="*/ 0 h 3108542"/>
              <a:gd name="connsiteX2-115" fmla="*/ 496763 w 507022"/>
              <a:gd name="connsiteY2-116" fmla="*/ 3108542 h 3108542"/>
              <a:gd name="connsiteX3-117" fmla="*/ 162 w 507022"/>
              <a:gd name="connsiteY3-118" fmla="*/ 1902864 h 3108542"/>
              <a:gd name="connsiteX4-119" fmla="*/ 7682 w 507022"/>
              <a:gd name="connsiteY4-120" fmla="*/ 454340 h 3108542"/>
              <a:gd name="connsiteX0-121" fmla="*/ 8800 w 507006"/>
              <a:gd name="connsiteY0-122" fmla="*/ 437706 h 3108542"/>
              <a:gd name="connsiteX1-123" fmla="*/ 507006 w 507006"/>
              <a:gd name="connsiteY1-124" fmla="*/ 0 h 3108542"/>
              <a:gd name="connsiteX2-125" fmla="*/ 496747 w 507006"/>
              <a:gd name="connsiteY2-126" fmla="*/ 3108542 h 3108542"/>
              <a:gd name="connsiteX3-127" fmla="*/ 146 w 507006"/>
              <a:gd name="connsiteY3-128" fmla="*/ 1902864 h 3108542"/>
              <a:gd name="connsiteX4-129" fmla="*/ 8800 w 507006"/>
              <a:gd name="connsiteY4-130" fmla="*/ 437706 h 3108542"/>
              <a:gd name="connsiteX0-131" fmla="*/ 11943 w 506978"/>
              <a:gd name="connsiteY0-132" fmla="*/ 423571 h 3108542"/>
              <a:gd name="connsiteX1-133" fmla="*/ 506978 w 506978"/>
              <a:gd name="connsiteY1-134" fmla="*/ 0 h 3108542"/>
              <a:gd name="connsiteX2-135" fmla="*/ 496719 w 506978"/>
              <a:gd name="connsiteY2-136" fmla="*/ 3108542 h 3108542"/>
              <a:gd name="connsiteX3-137" fmla="*/ 118 w 506978"/>
              <a:gd name="connsiteY3-138" fmla="*/ 1902864 h 3108542"/>
              <a:gd name="connsiteX4-139" fmla="*/ 11943 w 506978"/>
              <a:gd name="connsiteY4-140" fmla="*/ 423571 h 3108542"/>
              <a:gd name="connsiteX0-141" fmla="*/ 11943 w 503492"/>
              <a:gd name="connsiteY0-142" fmla="*/ 0 h 2684971"/>
              <a:gd name="connsiteX1-143" fmla="*/ 503492 w 503492"/>
              <a:gd name="connsiteY1-144" fmla="*/ 239635 h 2684971"/>
              <a:gd name="connsiteX2-145" fmla="*/ 496719 w 503492"/>
              <a:gd name="connsiteY2-146" fmla="*/ 2684971 h 2684971"/>
              <a:gd name="connsiteX3-147" fmla="*/ 118 w 503492"/>
              <a:gd name="connsiteY3-148" fmla="*/ 1479293 h 2684971"/>
              <a:gd name="connsiteX4-149" fmla="*/ 11943 w 503492"/>
              <a:gd name="connsiteY4-150" fmla="*/ 0 h 2684971"/>
              <a:gd name="connsiteX0-151" fmla="*/ 9345 w 503514"/>
              <a:gd name="connsiteY0-152" fmla="*/ 0 h 3028852"/>
              <a:gd name="connsiteX1-153" fmla="*/ 503514 w 503514"/>
              <a:gd name="connsiteY1-154" fmla="*/ 583516 h 3028852"/>
              <a:gd name="connsiteX2-155" fmla="*/ 496741 w 503514"/>
              <a:gd name="connsiteY2-156" fmla="*/ 3028852 h 3028852"/>
              <a:gd name="connsiteX3-157" fmla="*/ 140 w 503514"/>
              <a:gd name="connsiteY3-158" fmla="*/ 1823174 h 3028852"/>
              <a:gd name="connsiteX4-159" fmla="*/ 9345 w 503514"/>
              <a:gd name="connsiteY4-160" fmla="*/ 0 h 3028852"/>
              <a:gd name="connsiteX0-161" fmla="*/ 9506 w 503514"/>
              <a:gd name="connsiteY0-162" fmla="*/ -1 h 2946869"/>
              <a:gd name="connsiteX1-163" fmla="*/ 503514 w 503514"/>
              <a:gd name="connsiteY1-164" fmla="*/ 501533 h 2946869"/>
              <a:gd name="connsiteX2-165" fmla="*/ 496741 w 503514"/>
              <a:gd name="connsiteY2-166" fmla="*/ 2946869 h 2946869"/>
              <a:gd name="connsiteX3-167" fmla="*/ 140 w 503514"/>
              <a:gd name="connsiteY3-168" fmla="*/ 1741191 h 2946869"/>
              <a:gd name="connsiteX4-169" fmla="*/ 9506 w 503514"/>
              <a:gd name="connsiteY4-170" fmla="*/ -1 h 2946869"/>
              <a:gd name="connsiteX0-171" fmla="*/ 13516 w 507524"/>
              <a:gd name="connsiteY0-172" fmla="*/ 0 h 2946870"/>
              <a:gd name="connsiteX1-173" fmla="*/ 507524 w 507524"/>
              <a:gd name="connsiteY1-174" fmla="*/ 501534 h 2946870"/>
              <a:gd name="connsiteX2-175" fmla="*/ 500751 w 507524"/>
              <a:gd name="connsiteY2-176" fmla="*/ 2946870 h 2946870"/>
              <a:gd name="connsiteX3-177" fmla="*/ 107 w 507524"/>
              <a:gd name="connsiteY3-178" fmla="*/ 2641704 h 2946870"/>
              <a:gd name="connsiteX4-179" fmla="*/ 13516 w 507524"/>
              <a:gd name="connsiteY4-180" fmla="*/ 0 h 2946870"/>
              <a:gd name="connsiteX0-181" fmla="*/ 13516 w 507524"/>
              <a:gd name="connsiteY0-182" fmla="*/ 0 h 2641704"/>
              <a:gd name="connsiteX1-183" fmla="*/ 507524 w 507524"/>
              <a:gd name="connsiteY1-184" fmla="*/ 501534 h 2641704"/>
              <a:gd name="connsiteX2-185" fmla="*/ 503967 w 507524"/>
              <a:gd name="connsiteY2-186" fmla="*/ 2157539 h 2641704"/>
              <a:gd name="connsiteX3-187" fmla="*/ 107 w 507524"/>
              <a:gd name="connsiteY3-188" fmla="*/ 2641704 h 2641704"/>
              <a:gd name="connsiteX4-189" fmla="*/ 13516 w 507524"/>
              <a:gd name="connsiteY4-190" fmla="*/ 0 h 2641704"/>
              <a:gd name="connsiteX0-191" fmla="*/ 9646 w 503654"/>
              <a:gd name="connsiteY0-192" fmla="*/ 0 h 3104841"/>
              <a:gd name="connsiteX1-193" fmla="*/ 503654 w 503654"/>
              <a:gd name="connsiteY1-194" fmla="*/ 501534 h 3104841"/>
              <a:gd name="connsiteX2-195" fmla="*/ 500097 w 503654"/>
              <a:gd name="connsiteY2-196" fmla="*/ 2157539 h 3104841"/>
              <a:gd name="connsiteX3-197" fmla="*/ 138 w 503654"/>
              <a:gd name="connsiteY3-198" fmla="*/ 3104841 h 3104841"/>
              <a:gd name="connsiteX4-199" fmla="*/ 9646 w 503654"/>
              <a:gd name="connsiteY4-200" fmla="*/ 0 h 3104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3654" h="3104841">
                <a:moveTo>
                  <a:pt x="9646" y="0"/>
                </a:moveTo>
                <a:lnTo>
                  <a:pt x="503654" y="501534"/>
                </a:lnTo>
                <a:cubicBezTo>
                  <a:pt x="500234" y="1537715"/>
                  <a:pt x="503517" y="1121358"/>
                  <a:pt x="500097" y="2157539"/>
                </a:cubicBezTo>
                <a:lnTo>
                  <a:pt x="138" y="3104841"/>
                </a:lnTo>
                <a:cubicBezTo>
                  <a:pt x="-1449" y="2170333"/>
                  <a:pt x="11233" y="934508"/>
                  <a:pt x="9646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3300" y="2031591"/>
            <a:ext cx="62808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PART THREE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829" y="3502154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机器翻译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程序重点 问题解决</a:t>
            </a:r>
          </a:p>
        </p:txBody>
      </p:sp>
      <p:sp>
        <p:nvSpPr>
          <p:cNvPr id="13" name="矩形 1"/>
          <p:cNvSpPr/>
          <p:nvPr/>
        </p:nvSpPr>
        <p:spPr>
          <a:xfrm rot="3317504">
            <a:off x="3664661" y="2239198"/>
            <a:ext cx="453181" cy="145020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1220 w 499471"/>
              <a:gd name="connsiteY0-32" fmla="*/ 1361 h 2804886"/>
              <a:gd name="connsiteX1-33" fmla="*/ 499471 w 499471"/>
              <a:gd name="connsiteY1-34" fmla="*/ 0 h 2804886"/>
              <a:gd name="connsiteX2-35" fmla="*/ 499468 w 499471"/>
              <a:gd name="connsiteY2-36" fmla="*/ 2804886 h 2804886"/>
              <a:gd name="connsiteX3-37" fmla="*/ 378 w 499471"/>
              <a:gd name="connsiteY3-38" fmla="*/ 2745456 h 2804886"/>
              <a:gd name="connsiteX4-39" fmla="*/ 1220 w 499471"/>
              <a:gd name="connsiteY4-40" fmla="*/ 1361 h 2804886"/>
              <a:gd name="connsiteX0-41" fmla="*/ 1220 w 502080"/>
              <a:gd name="connsiteY0-42" fmla="*/ 0 h 2803525"/>
              <a:gd name="connsiteX1-43" fmla="*/ 502079 w 502080"/>
              <a:gd name="connsiteY1-44" fmla="*/ 213429 h 2803525"/>
              <a:gd name="connsiteX2-45" fmla="*/ 499468 w 502080"/>
              <a:gd name="connsiteY2-46" fmla="*/ 2803525 h 2803525"/>
              <a:gd name="connsiteX3-47" fmla="*/ 378 w 502080"/>
              <a:gd name="connsiteY3-48" fmla="*/ 2744095 h 2803525"/>
              <a:gd name="connsiteX4-49" fmla="*/ 1220 w 502080"/>
              <a:gd name="connsiteY4-50" fmla="*/ 0 h 2803525"/>
              <a:gd name="connsiteX0-51" fmla="*/ 1220 w 504523"/>
              <a:gd name="connsiteY0-52" fmla="*/ 0 h 2803525"/>
              <a:gd name="connsiteX1-53" fmla="*/ 504523 w 504523"/>
              <a:gd name="connsiteY1-54" fmla="*/ 233505 h 2803525"/>
              <a:gd name="connsiteX2-55" fmla="*/ 499468 w 504523"/>
              <a:gd name="connsiteY2-56" fmla="*/ 2803525 h 2803525"/>
              <a:gd name="connsiteX3-57" fmla="*/ 378 w 504523"/>
              <a:gd name="connsiteY3-58" fmla="*/ 2744095 h 2803525"/>
              <a:gd name="connsiteX4-59" fmla="*/ 1220 w 504523"/>
              <a:gd name="connsiteY4-60" fmla="*/ 0 h 2803525"/>
              <a:gd name="connsiteX0-61" fmla="*/ 1013 w 504542"/>
              <a:gd name="connsiteY0-62" fmla="*/ 0 h 2794222"/>
              <a:gd name="connsiteX1-63" fmla="*/ 504542 w 504542"/>
              <a:gd name="connsiteY1-64" fmla="*/ 224202 h 2794222"/>
              <a:gd name="connsiteX2-65" fmla="*/ 499487 w 504542"/>
              <a:gd name="connsiteY2-66" fmla="*/ 2794222 h 2794222"/>
              <a:gd name="connsiteX3-67" fmla="*/ 397 w 504542"/>
              <a:gd name="connsiteY3-68" fmla="*/ 2734792 h 2794222"/>
              <a:gd name="connsiteX4-69" fmla="*/ 1013 w 504542"/>
              <a:gd name="connsiteY4-70" fmla="*/ 0 h 2794222"/>
              <a:gd name="connsiteX0-71" fmla="*/ 118 w 504653"/>
              <a:gd name="connsiteY0-72" fmla="*/ 0 h 2782581"/>
              <a:gd name="connsiteX1-73" fmla="*/ 504653 w 504653"/>
              <a:gd name="connsiteY1-74" fmla="*/ 212561 h 2782581"/>
              <a:gd name="connsiteX2-75" fmla="*/ 499598 w 504653"/>
              <a:gd name="connsiteY2-76" fmla="*/ 2782581 h 2782581"/>
              <a:gd name="connsiteX3-77" fmla="*/ 508 w 504653"/>
              <a:gd name="connsiteY3-78" fmla="*/ 2723151 h 2782581"/>
              <a:gd name="connsiteX4-79" fmla="*/ 118 w 504653"/>
              <a:gd name="connsiteY4-80" fmla="*/ 0 h 2782581"/>
              <a:gd name="connsiteX0-81" fmla="*/ 118 w 505988"/>
              <a:gd name="connsiteY0-82" fmla="*/ 0 h 2782581"/>
              <a:gd name="connsiteX1-83" fmla="*/ 505988 w 505988"/>
              <a:gd name="connsiteY1-84" fmla="*/ 218128 h 2782581"/>
              <a:gd name="connsiteX2-85" fmla="*/ 499598 w 505988"/>
              <a:gd name="connsiteY2-86" fmla="*/ 2782581 h 2782581"/>
              <a:gd name="connsiteX3-87" fmla="*/ 508 w 505988"/>
              <a:gd name="connsiteY3-88" fmla="*/ 2723151 h 2782581"/>
              <a:gd name="connsiteX4-89" fmla="*/ 118 w 505988"/>
              <a:gd name="connsiteY4-90" fmla="*/ 0 h 2782581"/>
              <a:gd name="connsiteX0-91" fmla="*/ 118 w 507323"/>
              <a:gd name="connsiteY0-92" fmla="*/ 0 h 2782581"/>
              <a:gd name="connsiteX1-93" fmla="*/ 507323 w 507323"/>
              <a:gd name="connsiteY1-94" fmla="*/ 223696 h 2782581"/>
              <a:gd name="connsiteX2-95" fmla="*/ 499598 w 507323"/>
              <a:gd name="connsiteY2-96" fmla="*/ 2782581 h 2782581"/>
              <a:gd name="connsiteX3-97" fmla="*/ 508 w 507323"/>
              <a:gd name="connsiteY3-98" fmla="*/ 2723151 h 2782581"/>
              <a:gd name="connsiteX4-99" fmla="*/ 118 w 507323"/>
              <a:gd name="connsiteY4-100" fmla="*/ 0 h 2782581"/>
              <a:gd name="connsiteX0-101" fmla="*/ 0 w 507205"/>
              <a:gd name="connsiteY0-102" fmla="*/ 0 h 2782581"/>
              <a:gd name="connsiteX1-103" fmla="*/ 507205 w 507205"/>
              <a:gd name="connsiteY1-104" fmla="*/ 223696 h 2782581"/>
              <a:gd name="connsiteX2-105" fmla="*/ 499480 w 507205"/>
              <a:gd name="connsiteY2-106" fmla="*/ 2782581 h 2782581"/>
              <a:gd name="connsiteX3-107" fmla="*/ 1764 w 507205"/>
              <a:gd name="connsiteY3-108" fmla="*/ 2602196 h 2782581"/>
              <a:gd name="connsiteX4-109" fmla="*/ 0 w 507205"/>
              <a:gd name="connsiteY4-110" fmla="*/ 0 h 2782581"/>
              <a:gd name="connsiteX0-111" fmla="*/ 0 w 507205"/>
              <a:gd name="connsiteY0-112" fmla="*/ 0 h 2699330"/>
              <a:gd name="connsiteX1-113" fmla="*/ 507205 w 507205"/>
              <a:gd name="connsiteY1-114" fmla="*/ 223696 h 2699330"/>
              <a:gd name="connsiteX2-115" fmla="*/ 498503 w 507205"/>
              <a:gd name="connsiteY2-116" fmla="*/ 2699330 h 2699330"/>
              <a:gd name="connsiteX3-117" fmla="*/ 1764 w 507205"/>
              <a:gd name="connsiteY3-118" fmla="*/ 2602196 h 2699330"/>
              <a:gd name="connsiteX4-119" fmla="*/ 0 w 507205"/>
              <a:gd name="connsiteY4-120" fmla="*/ 0 h 2699330"/>
              <a:gd name="connsiteX0-121" fmla="*/ 0 w 501827"/>
              <a:gd name="connsiteY0-122" fmla="*/ 0 h 2699330"/>
              <a:gd name="connsiteX1-123" fmla="*/ 501827 w 501827"/>
              <a:gd name="connsiteY1-124" fmla="*/ 454682 h 2699330"/>
              <a:gd name="connsiteX2-125" fmla="*/ 498503 w 501827"/>
              <a:gd name="connsiteY2-126" fmla="*/ 2699330 h 2699330"/>
              <a:gd name="connsiteX3-127" fmla="*/ 1764 w 501827"/>
              <a:gd name="connsiteY3-128" fmla="*/ 2602196 h 2699330"/>
              <a:gd name="connsiteX4-129" fmla="*/ 0 w 501827"/>
              <a:gd name="connsiteY4-130" fmla="*/ 0 h 2699330"/>
              <a:gd name="connsiteX0-131" fmla="*/ 0 w 502824"/>
              <a:gd name="connsiteY0-132" fmla="*/ 0 h 2699330"/>
              <a:gd name="connsiteX1-133" fmla="*/ 502824 w 502824"/>
              <a:gd name="connsiteY1-134" fmla="*/ 498973 h 2699330"/>
              <a:gd name="connsiteX2-135" fmla="*/ 498503 w 502824"/>
              <a:gd name="connsiteY2-136" fmla="*/ 2699330 h 2699330"/>
              <a:gd name="connsiteX3-137" fmla="*/ 1764 w 502824"/>
              <a:gd name="connsiteY3-138" fmla="*/ 2602196 h 2699330"/>
              <a:gd name="connsiteX4-139" fmla="*/ 0 w 502824"/>
              <a:gd name="connsiteY4-140" fmla="*/ 0 h 2699330"/>
              <a:gd name="connsiteX0-141" fmla="*/ 0 w 502824"/>
              <a:gd name="connsiteY0-142" fmla="*/ 0 h 2699330"/>
              <a:gd name="connsiteX1-143" fmla="*/ 502824 w 502824"/>
              <a:gd name="connsiteY1-144" fmla="*/ 498973 h 2699330"/>
              <a:gd name="connsiteX2-145" fmla="*/ 498503 w 502824"/>
              <a:gd name="connsiteY2-146" fmla="*/ 2699330 h 2699330"/>
              <a:gd name="connsiteX3-147" fmla="*/ 3834 w 502824"/>
              <a:gd name="connsiteY3-148" fmla="*/ 2130131 h 2699330"/>
              <a:gd name="connsiteX4-149" fmla="*/ 0 w 502824"/>
              <a:gd name="connsiteY4-150" fmla="*/ 0 h 26993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2824" h="2699330">
                <a:moveTo>
                  <a:pt x="0" y="0"/>
                </a:moveTo>
                <a:lnTo>
                  <a:pt x="502824" y="498973"/>
                </a:lnTo>
                <a:cubicBezTo>
                  <a:pt x="501954" y="1362338"/>
                  <a:pt x="499373" y="1835965"/>
                  <a:pt x="498503" y="2699330"/>
                </a:cubicBezTo>
                <a:lnTo>
                  <a:pt x="3834" y="2130131"/>
                </a:lnTo>
                <a:cubicBezTo>
                  <a:pt x="2247" y="1195623"/>
                  <a:pt x="1587" y="934508"/>
                  <a:pt x="0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"/>
          <p:cNvSpPr/>
          <p:nvPr/>
        </p:nvSpPr>
        <p:spPr>
          <a:xfrm rot="3755085">
            <a:off x="2368119" y="1191089"/>
            <a:ext cx="447217" cy="178123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4625 w 493709"/>
              <a:gd name="connsiteY0-32" fmla="*/ 206186 h 2804886"/>
              <a:gd name="connsiteX1-33" fmla="*/ 493709 w 493709"/>
              <a:gd name="connsiteY1-34" fmla="*/ 0 h 2804886"/>
              <a:gd name="connsiteX2-35" fmla="*/ 493706 w 493709"/>
              <a:gd name="connsiteY2-36" fmla="*/ 2804886 h 2804886"/>
              <a:gd name="connsiteX3-37" fmla="*/ 220 w 493709"/>
              <a:gd name="connsiteY3-38" fmla="*/ 2804886 h 2804886"/>
              <a:gd name="connsiteX4-39" fmla="*/ 4625 w 493709"/>
              <a:gd name="connsiteY4-40" fmla="*/ 206186 h 2804886"/>
              <a:gd name="connsiteX0-41" fmla="*/ 4625 w 496047"/>
              <a:gd name="connsiteY0-42" fmla="*/ 413471 h 3012171"/>
              <a:gd name="connsiteX1-43" fmla="*/ 496047 w 496047"/>
              <a:gd name="connsiteY1-44" fmla="*/ 1 h 3012171"/>
              <a:gd name="connsiteX2-45" fmla="*/ 493706 w 496047"/>
              <a:gd name="connsiteY2-46" fmla="*/ 3012171 h 3012171"/>
              <a:gd name="connsiteX3-47" fmla="*/ 220 w 496047"/>
              <a:gd name="connsiteY3-48" fmla="*/ 3012171 h 3012171"/>
              <a:gd name="connsiteX4-49" fmla="*/ 4625 w 496047"/>
              <a:gd name="connsiteY4-50" fmla="*/ 413471 h 3012171"/>
              <a:gd name="connsiteX0-51" fmla="*/ 16537 w 495919"/>
              <a:gd name="connsiteY0-52" fmla="*/ 471377 h 3012169"/>
              <a:gd name="connsiteX1-53" fmla="*/ 495919 w 495919"/>
              <a:gd name="connsiteY1-54" fmla="*/ -1 h 3012169"/>
              <a:gd name="connsiteX2-55" fmla="*/ 493578 w 495919"/>
              <a:gd name="connsiteY2-56" fmla="*/ 3012169 h 3012169"/>
              <a:gd name="connsiteX3-57" fmla="*/ 92 w 495919"/>
              <a:gd name="connsiteY3-58" fmla="*/ 3012169 h 3012169"/>
              <a:gd name="connsiteX4-59" fmla="*/ 16537 w 495919"/>
              <a:gd name="connsiteY4-60" fmla="*/ 471377 h 3012169"/>
              <a:gd name="connsiteX0-61" fmla="*/ 1217 w 496205"/>
              <a:gd name="connsiteY0-62" fmla="*/ 1426783 h 3012171"/>
              <a:gd name="connsiteX1-63" fmla="*/ 496205 w 496205"/>
              <a:gd name="connsiteY1-64" fmla="*/ 1 h 3012171"/>
              <a:gd name="connsiteX2-65" fmla="*/ 493864 w 496205"/>
              <a:gd name="connsiteY2-66" fmla="*/ 3012171 h 3012171"/>
              <a:gd name="connsiteX3-67" fmla="*/ 378 w 496205"/>
              <a:gd name="connsiteY3-68" fmla="*/ 3012171 h 3012171"/>
              <a:gd name="connsiteX4-69" fmla="*/ 1217 w 496205"/>
              <a:gd name="connsiteY4-70" fmla="*/ 1426783 h 3012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6205" h="3012171">
                <a:moveTo>
                  <a:pt x="1217" y="1426783"/>
                </a:moveTo>
                <a:lnTo>
                  <a:pt x="496205" y="1"/>
                </a:lnTo>
                <a:cubicBezTo>
                  <a:pt x="495425" y="1004058"/>
                  <a:pt x="494644" y="2008114"/>
                  <a:pt x="493864" y="3012171"/>
                </a:cubicBezTo>
                <a:lnTo>
                  <a:pt x="378" y="3012171"/>
                </a:lnTo>
                <a:cubicBezTo>
                  <a:pt x="-1209" y="2077663"/>
                  <a:pt x="2804" y="2361291"/>
                  <a:pt x="1217" y="1426783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"/>
          <p:cNvSpPr/>
          <p:nvPr/>
        </p:nvSpPr>
        <p:spPr>
          <a:xfrm rot="7114338">
            <a:off x="3344775" y="1114757"/>
            <a:ext cx="456927" cy="2130900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0 w 498251"/>
              <a:gd name="connsiteY0-32" fmla="*/ 1361 h 2804886"/>
              <a:gd name="connsiteX1-33" fmla="*/ 498251 w 498251"/>
              <a:gd name="connsiteY1-34" fmla="*/ 0 h 2804886"/>
              <a:gd name="connsiteX2-35" fmla="*/ 498248 w 498251"/>
              <a:gd name="connsiteY2-36" fmla="*/ 2804886 h 2804886"/>
              <a:gd name="connsiteX3-37" fmla="*/ 2773 w 498251"/>
              <a:gd name="connsiteY3-38" fmla="*/ 2719619 h 2804886"/>
              <a:gd name="connsiteX4-39" fmla="*/ 0 w 498251"/>
              <a:gd name="connsiteY4-40" fmla="*/ 1361 h 2804886"/>
              <a:gd name="connsiteX0-41" fmla="*/ 5491 w 495678"/>
              <a:gd name="connsiteY0-42" fmla="*/ 103381 h 2804886"/>
              <a:gd name="connsiteX1-43" fmla="*/ 495678 w 495678"/>
              <a:gd name="connsiteY1-44" fmla="*/ 0 h 2804886"/>
              <a:gd name="connsiteX2-45" fmla="*/ 495675 w 495678"/>
              <a:gd name="connsiteY2-46" fmla="*/ 2804886 h 2804886"/>
              <a:gd name="connsiteX3-47" fmla="*/ 200 w 495678"/>
              <a:gd name="connsiteY3-48" fmla="*/ 2719619 h 2804886"/>
              <a:gd name="connsiteX4-49" fmla="*/ 5491 w 495678"/>
              <a:gd name="connsiteY4-50" fmla="*/ 103381 h 2804886"/>
              <a:gd name="connsiteX0-51" fmla="*/ 5491 w 501432"/>
              <a:gd name="connsiteY0-52" fmla="*/ 397328 h 3098833"/>
              <a:gd name="connsiteX1-53" fmla="*/ 501432 w 501432"/>
              <a:gd name="connsiteY1-54" fmla="*/ 0 h 3098833"/>
              <a:gd name="connsiteX2-55" fmla="*/ 495675 w 501432"/>
              <a:gd name="connsiteY2-56" fmla="*/ 3098833 h 3098833"/>
              <a:gd name="connsiteX3-57" fmla="*/ 200 w 501432"/>
              <a:gd name="connsiteY3-58" fmla="*/ 3013566 h 3098833"/>
              <a:gd name="connsiteX4-59" fmla="*/ 5491 w 501432"/>
              <a:gd name="connsiteY4-60" fmla="*/ 397328 h 3098833"/>
              <a:gd name="connsiteX0-61" fmla="*/ 6573 w 501411"/>
              <a:gd name="connsiteY0-62" fmla="*/ 444631 h 3098833"/>
              <a:gd name="connsiteX1-63" fmla="*/ 501411 w 501411"/>
              <a:gd name="connsiteY1-64" fmla="*/ 0 h 3098833"/>
              <a:gd name="connsiteX2-65" fmla="*/ 495654 w 501411"/>
              <a:gd name="connsiteY2-66" fmla="*/ 3098833 h 3098833"/>
              <a:gd name="connsiteX3-67" fmla="*/ 179 w 501411"/>
              <a:gd name="connsiteY3-68" fmla="*/ 3013566 h 3098833"/>
              <a:gd name="connsiteX4-69" fmla="*/ 6573 w 501411"/>
              <a:gd name="connsiteY4-70" fmla="*/ 444631 h 3098833"/>
              <a:gd name="connsiteX0-71" fmla="*/ 6573 w 505914"/>
              <a:gd name="connsiteY0-72" fmla="*/ 454340 h 3108542"/>
              <a:gd name="connsiteX1-73" fmla="*/ 505913 w 505914"/>
              <a:gd name="connsiteY1-74" fmla="*/ 0 h 3108542"/>
              <a:gd name="connsiteX2-75" fmla="*/ 495654 w 505914"/>
              <a:gd name="connsiteY2-76" fmla="*/ 3108542 h 3108542"/>
              <a:gd name="connsiteX3-77" fmla="*/ 179 w 505914"/>
              <a:gd name="connsiteY3-78" fmla="*/ 3023275 h 3108542"/>
              <a:gd name="connsiteX4-79" fmla="*/ 6573 w 505914"/>
              <a:gd name="connsiteY4-80" fmla="*/ 454340 h 3108542"/>
              <a:gd name="connsiteX0-81" fmla="*/ 2589 w 501929"/>
              <a:gd name="connsiteY0-82" fmla="*/ 454340 h 3108542"/>
              <a:gd name="connsiteX1-83" fmla="*/ 501929 w 501929"/>
              <a:gd name="connsiteY1-84" fmla="*/ 0 h 3108542"/>
              <a:gd name="connsiteX2-85" fmla="*/ 491670 w 501929"/>
              <a:gd name="connsiteY2-86" fmla="*/ 3108542 h 3108542"/>
              <a:gd name="connsiteX3-87" fmla="*/ 293 w 501929"/>
              <a:gd name="connsiteY3-88" fmla="*/ 2699954 h 3108542"/>
              <a:gd name="connsiteX4-89" fmla="*/ 2589 w 501929"/>
              <a:gd name="connsiteY4-90" fmla="*/ 454340 h 3108542"/>
              <a:gd name="connsiteX0-91" fmla="*/ 9177 w 508517"/>
              <a:gd name="connsiteY0-92" fmla="*/ 454340 h 3108542"/>
              <a:gd name="connsiteX1-93" fmla="*/ 508517 w 508517"/>
              <a:gd name="connsiteY1-94" fmla="*/ 0 h 3108542"/>
              <a:gd name="connsiteX2-95" fmla="*/ 498258 w 508517"/>
              <a:gd name="connsiteY2-96" fmla="*/ 3108542 h 3108542"/>
              <a:gd name="connsiteX3-97" fmla="*/ 142 w 508517"/>
              <a:gd name="connsiteY3-98" fmla="*/ 2683483 h 3108542"/>
              <a:gd name="connsiteX4-99" fmla="*/ 9177 w 508517"/>
              <a:gd name="connsiteY4-100" fmla="*/ 454340 h 3108542"/>
              <a:gd name="connsiteX0-101" fmla="*/ 16616 w 515956"/>
              <a:gd name="connsiteY0-102" fmla="*/ 454340 h 3108542"/>
              <a:gd name="connsiteX1-103" fmla="*/ 515956 w 515956"/>
              <a:gd name="connsiteY1-104" fmla="*/ 0 h 3108542"/>
              <a:gd name="connsiteX2-105" fmla="*/ 505697 w 515956"/>
              <a:gd name="connsiteY2-106" fmla="*/ 3108542 h 3108542"/>
              <a:gd name="connsiteX3-107" fmla="*/ 91 w 515956"/>
              <a:gd name="connsiteY3-108" fmla="*/ 1920070 h 3108542"/>
              <a:gd name="connsiteX4-109" fmla="*/ 16616 w 515956"/>
              <a:gd name="connsiteY4-110" fmla="*/ 454340 h 3108542"/>
              <a:gd name="connsiteX0-111" fmla="*/ 7682 w 507022"/>
              <a:gd name="connsiteY0-112" fmla="*/ 454340 h 3108542"/>
              <a:gd name="connsiteX1-113" fmla="*/ 507022 w 507022"/>
              <a:gd name="connsiteY1-114" fmla="*/ 0 h 3108542"/>
              <a:gd name="connsiteX2-115" fmla="*/ 496763 w 507022"/>
              <a:gd name="connsiteY2-116" fmla="*/ 3108542 h 3108542"/>
              <a:gd name="connsiteX3-117" fmla="*/ 162 w 507022"/>
              <a:gd name="connsiteY3-118" fmla="*/ 1902864 h 3108542"/>
              <a:gd name="connsiteX4-119" fmla="*/ 7682 w 507022"/>
              <a:gd name="connsiteY4-120" fmla="*/ 454340 h 3108542"/>
              <a:gd name="connsiteX0-121" fmla="*/ 8800 w 507006"/>
              <a:gd name="connsiteY0-122" fmla="*/ 437706 h 3108542"/>
              <a:gd name="connsiteX1-123" fmla="*/ 507006 w 507006"/>
              <a:gd name="connsiteY1-124" fmla="*/ 0 h 3108542"/>
              <a:gd name="connsiteX2-125" fmla="*/ 496747 w 507006"/>
              <a:gd name="connsiteY2-126" fmla="*/ 3108542 h 3108542"/>
              <a:gd name="connsiteX3-127" fmla="*/ 146 w 507006"/>
              <a:gd name="connsiteY3-128" fmla="*/ 1902864 h 3108542"/>
              <a:gd name="connsiteX4-129" fmla="*/ 8800 w 507006"/>
              <a:gd name="connsiteY4-130" fmla="*/ 437706 h 3108542"/>
              <a:gd name="connsiteX0-131" fmla="*/ 11943 w 506978"/>
              <a:gd name="connsiteY0-132" fmla="*/ 423571 h 3108542"/>
              <a:gd name="connsiteX1-133" fmla="*/ 506978 w 506978"/>
              <a:gd name="connsiteY1-134" fmla="*/ 0 h 3108542"/>
              <a:gd name="connsiteX2-135" fmla="*/ 496719 w 506978"/>
              <a:gd name="connsiteY2-136" fmla="*/ 3108542 h 3108542"/>
              <a:gd name="connsiteX3-137" fmla="*/ 118 w 506978"/>
              <a:gd name="connsiteY3-138" fmla="*/ 1902864 h 3108542"/>
              <a:gd name="connsiteX4-139" fmla="*/ 11943 w 506978"/>
              <a:gd name="connsiteY4-140" fmla="*/ 423571 h 3108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6978" h="3108542">
                <a:moveTo>
                  <a:pt x="11943" y="423571"/>
                </a:moveTo>
                <a:lnTo>
                  <a:pt x="506978" y="0"/>
                </a:lnTo>
                <a:cubicBezTo>
                  <a:pt x="503558" y="1036181"/>
                  <a:pt x="500139" y="2072361"/>
                  <a:pt x="496719" y="3108542"/>
                </a:cubicBezTo>
                <a:lnTo>
                  <a:pt x="118" y="1902864"/>
                </a:lnTo>
                <a:cubicBezTo>
                  <a:pt x="-1469" y="968356"/>
                  <a:pt x="13530" y="1358079"/>
                  <a:pt x="11943" y="42357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"/>
          <p:cNvSpPr/>
          <p:nvPr/>
        </p:nvSpPr>
        <p:spPr>
          <a:xfrm rot="7824609">
            <a:off x="3667895" y="2887287"/>
            <a:ext cx="454822" cy="1586670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1220 w 499471"/>
              <a:gd name="connsiteY0-32" fmla="*/ 1361 h 2804886"/>
              <a:gd name="connsiteX1-33" fmla="*/ 499471 w 499471"/>
              <a:gd name="connsiteY1-34" fmla="*/ 0 h 2804886"/>
              <a:gd name="connsiteX2-35" fmla="*/ 499468 w 499471"/>
              <a:gd name="connsiteY2-36" fmla="*/ 2804886 h 2804886"/>
              <a:gd name="connsiteX3-37" fmla="*/ 378 w 499471"/>
              <a:gd name="connsiteY3-38" fmla="*/ 2745456 h 2804886"/>
              <a:gd name="connsiteX4-39" fmla="*/ 1220 w 499471"/>
              <a:gd name="connsiteY4-40" fmla="*/ 1361 h 2804886"/>
              <a:gd name="connsiteX0-41" fmla="*/ 1220 w 502080"/>
              <a:gd name="connsiteY0-42" fmla="*/ 0 h 2803525"/>
              <a:gd name="connsiteX1-43" fmla="*/ 502079 w 502080"/>
              <a:gd name="connsiteY1-44" fmla="*/ 213429 h 2803525"/>
              <a:gd name="connsiteX2-45" fmla="*/ 499468 w 502080"/>
              <a:gd name="connsiteY2-46" fmla="*/ 2803525 h 2803525"/>
              <a:gd name="connsiteX3-47" fmla="*/ 378 w 502080"/>
              <a:gd name="connsiteY3-48" fmla="*/ 2744095 h 2803525"/>
              <a:gd name="connsiteX4-49" fmla="*/ 1220 w 502080"/>
              <a:gd name="connsiteY4-50" fmla="*/ 0 h 2803525"/>
              <a:gd name="connsiteX0-51" fmla="*/ 1220 w 504523"/>
              <a:gd name="connsiteY0-52" fmla="*/ 0 h 2803525"/>
              <a:gd name="connsiteX1-53" fmla="*/ 504523 w 504523"/>
              <a:gd name="connsiteY1-54" fmla="*/ 233505 h 2803525"/>
              <a:gd name="connsiteX2-55" fmla="*/ 499468 w 504523"/>
              <a:gd name="connsiteY2-56" fmla="*/ 2803525 h 2803525"/>
              <a:gd name="connsiteX3-57" fmla="*/ 378 w 504523"/>
              <a:gd name="connsiteY3-58" fmla="*/ 2744095 h 2803525"/>
              <a:gd name="connsiteX4-59" fmla="*/ 1220 w 504523"/>
              <a:gd name="connsiteY4-60" fmla="*/ 0 h 2803525"/>
              <a:gd name="connsiteX0-61" fmla="*/ 1013 w 504542"/>
              <a:gd name="connsiteY0-62" fmla="*/ 0 h 2794222"/>
              <a:gd name="connsiteX1-63" fmla="*/ 504542 w 504542"/>
              <a:gd name="connsiteY1-64" fmla="*/ 224202 h 2794222"/>
              <a:gd name="connsiteX2-65" fmla="*/ 499487 w 504542"/>
              <a:gd name="connsiteY2-66" fmla="*/ 2794222 h 2794222"/>
              <a:gd name="connsiteX3-67" fmla="*/ 397 w 504542"/>
              <a:gd name="connsiteY3-68" fmla="*/ 2734792 h 2794222"/>
              <a:gd name="connsiteX4-69" fmla="*/ 1013 w 504542"/>
              <a:gd name="connsiteY4-70" fmla="*/ 0 h 2794222"/>
              <a:gd name="connsiteX0-71" fmla="*/ 118 w 504653"/>
              <a:gd name="connsiteY0-72" fmla="*/ 0 h 2782581"/>
              <a:gd name="connsiteX1-73" fmla="*/ 504653 w 504653"/>
              <a:gd name="connsiteY1-74" fmla="*/ 212561 h 2782581"/>
              <a:gd name="connsiteX2-75" fmla="*/ 499598 w 504653"/>
              <a:gd name="connsiteY2-76" fmla="*/ 2782581 h 2782581"/>
              <a:gd name="connsiteX3-77" fmla="*/ 508 w 504653"/>
              <a:gd name="connsiteY3-78" fmla="*/ 2723151 h 2782581"/>
              <a:gd name="connsiteX4-79" fmla="*/ 118 w 504653"/>
              <a:gd name="connsiteY4-80" fmla="*/ 0 h 2782581"/>
              <a:gd name="connsiteX0-81" fmla="*/ 118 w 505988"/>
              <a:gd name="connsiteY0-82" fmla="*/ 0 h 2782581"/>
              <a:gd name="connsiteX1-83" fmla="*/ 505988 w 505988"/>
              <a:gd name="connsiteY1-84" fmla="*/ 218128 h 2782581"/>
              <a:gd name="connsiteX2-85" fmla="*/ 499598 w 505988"/>
              <a:gd name="connsiteY2-86" fmla="*/ 2782581 h 2782581"/>
              <a:gd name="connsiteX3-87" fmla="*/ 508 w 505988"/>
              <a:gd name="connsiteY3-88" fmla="*/ 2723151 h 2782581"/>
              <a:gd name="connsiteX4-89" fmla="*/ 118 w 505988"/>
              <a:gd name="connsiteY4-90" fmla="*/ 0 h 2782581"/>
              <a:gd name="connsiteX0-91" fmla="*/ 118 w 507323"/>
              <a:gd name="connsiteY0-92" fmla="*/ 0 h 2782581"/>
              <a:gd name="connsiteX1-93" fmla="*/ 507323 w 507323"/>
              <a:gd name="connsiteY1-94" fmla="*/ 223696 h 2782581"/>
              <a:gd name="connsiteX2-95" fmla="*/ 499598 w 507323"/>
              <a:gd name="connsiteY2-96" fmla="*/ 2782581 h 2782581"/>
              <a:gd name="connsiteX3-97" fmla="*/ 508 w 507323"/>
              <a:gd name="connsiteY3-98" fmla="*/ 2723151 h 2782581"/>
              <a:gd name="connsiteX4-99" fmla="*/ 118 w 507323"/>
              <a:gd name="connsiteY4-100" fmla="*/ 0 h 2782581"/>
              <a:gd name="connsiteX0-101" fmla="*/ 0 w 507205"/>
              <a:gd name="connsiteY0-102" fmla="*/ 0 h 2782581"/>
              <a:gd name="connsiteX1-103" fmla="*/ 507205 w 507205"/>
              <a:gd name="connsiteY1-104" fmla="*/ 223696 h 2782581"/>
              <a:gd name="connsiteX2-105" fmla="*/ 499480 w 507205"/>
              <a:gd name="connsiteY2-106" fmla="*/ 2782581 h 2782581"/>
              <a:gd name="connsiteX3-107" fmla="*/ 1764 w 507205"/>
              <a:gd name="connsiteY3-108" fmla="*/ 2602196 h 2782581"/>
              <a:gd name="connsiteX4-109" fmla="*/ 0 w 507205"/>
              <a:gd name="connsiteY4-110" fmla="*/ 0 h 2782581"/>
              <a:gd name="connsiteX0-111" fmla="*/ 0 w 507205"/>
              <a:gd name="connsiteY0-112" fmla="*/ 0 h 2699330"/>
              <a:gd name="connsiteX1-113" fmla="*/ 507205 w 507205"/>
              <a:gd name="connsiteY1-114" fmla="*/ 223696 h 2699330"/>
              <a:gd name="connsiteX2-115" fmla="*/ 498503 w 507205"/>
              <a:gd name="connsiteY2-116" fmla="*/ 2699330 h 2699330"/>
              <a:gd name="connsiteX3-117" fmla="*/ 1764 w 507205"/>
              <a:gd name="connsiteY3-118" fmla="*/ 2602196 h 2699330"/>
              <a:gd name="connsiteX4-119" fmla="*/ 0 w 507205"/>
              <a:gd name="connsiteY4-120" fmla="*/ 0 h 2699330"/>
              <a:gd name="connsiteX0-121" fmla="*/ 0 w 507205"/>
              <a:gd name="connsiteY0-122" fmla="*/ 0 h 2602196"/>
              <a:gd name="connsiteX1-123" fmla="*/ 507205 w 507205"/>
              <a:gd name="connsiteY1-124" fmla="*/ 223696 h 2602196"/>
              <a:gd name="connsiteX2-125" fmla="*/ 504152 w 507205"/>
              <a:gd name="connsiteY2-126" fmla="*/ 1876307 h 2602196"/>
              <a:gd name="connsiteX3-127" fmla="*/ 1764 w 507205"/>
              <a:gd name="connsiteY3-128" fmla="*/ 2602196 h 2602196"/>
              <a:gd name="connsiteX4-129" fmla="*/ 0 w 507205"/>
              <a:gd name="connsiteY4-130" fmla="*/ 0 h 2602196"/>
              <a:gd name="connsiteX0-131" fmla="*/ 0 w 507205"/>
              <a:gd name="connsiteY0-132" fmla="*/ 0 h 2556223"/>
              <a:gd name="connsiteX1-133" fmla="*/ 507205 w 507205"/>
              <a:gd name="connsiteY1-134" fmla="*/ 223696 h 2556223"/>
              <a:gd name="connsiteX2-135" fmla="*/ 504152 w 507205"/>
              <a:gd name="connsiteY2-136" fmla="*/ 1876307 h 2556223"/>
              <a:gd name="connsiteX3-137" fmla="*/ 33953 w 507205"/>
              <a:gd name="connsiteY3-138" fmla="*/ 2556222 h 2556223"/>
              <a:gd name="connsiteX4-139" fmla="*/ 0 w 507205"/>
              <a:gd name="connsiteY4-140" fmla="*/ 0 h 2556223"/>
              <a:gd name="connsiteX0-141" fmla="*/ 0 w 504265"/>
              <a:gd name="connsiteY0-142" fmla="*/ 47483 h 2603704"/>
              <a:gd name="connsiteX1-143" fmla="*/ 501440 w 504265"/>
              <a:gd name="connsiteY1-144" fmla="*/ 1 h 2603704"/>
              <a:gd name="connsiteX2-145" fmla="*/ 504152 w 504265"/>
              <a:gd name="connsiteY2-146" fmla="*/ 1923790 h 2603704"/>
              <a:gd name="connsiteX3-147" fmla="*/ 33953 w 504265"/>
              <a:gd name="connsiteY3-148" fmla="*/ 2603705 h 2603704"/>
              <a:gd name="connsiteX4-149" fmla="*/ 0 w 504265"/>
              <a:gd name="connsiteY4-150" fmla="*/ 47483 h 2603704"/>
              <a:gd name="connsiteX0-151" fmla="*/ 0 w 507470"/>
              <a:gd name="connsiteY0-152" fmla="*/ 506105 h 2603704"/>
              <a:gd name="connsiteX1-153" fmla="*/ 504645 w 507470"/>
              <a:gd name="connsiteY1-154" fmla="*/ -1 h 2603704"/>
              <a:gd name="connsiteX2-155" fmla="*/ 507357 w 507470"/>
              <a:gd name="connsiteY2-156" fmla="*/ 1923788 h 2603704"/>
              <a:gd name="connsiteX3-157" fmla="*/ 37158 w 507470"/>
              <a:gd name="connsiteY3-158" fmla="*/ 2603703 h 2603704"/>
              <a:gd name="connsiteX4-159" fmla="*/ 0 w 507470"/>
              <a:gd name="connsiteY4-160" fmla="*/ 506105 h 2603704"/>
              <a:gd name="connsiteX0-161" fmla="*/ 0 w 504645"/>
              <a:gd name="connsiteY0-162" fmla="*/ 506107 h 2603704"/>
              <a:gd name="connsiteX1-163" fmla="*/ 504645 w 504645"/>
              <a:gd name="connsiteY1-164" fmla="*/ 1 h 2603704"/>
              <a:gd name="connsiteX2-165" fmla="*/ 494924 w 504645"/>
              <a:gd name="connsiteY2-166" fmla="*/ 2014711 h 2603704"/>
              <a:gd name="connsiteX3-167" fmla="*/ 37158 w 504645"/>
              <a:gd name="connsiteY3-168" fmla="*/ 2603705 h 2603704"/>
              <a:gd name="connsiteX4-169" fmla="*/ 0 w 504645"/>
              <a:gd name="connsiteY4-170" fmla="*/ 506107 h 26037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4645" h="2603704">
                <a:moveTo>
                  <a:pt x="0" y="506107"/>
                </a:moveTo>
                <a:lnTo>
                  <a:pt x="504645" y="1"/>
                </a:lnTo>
                <a:cubicBezTo>
                  <a:pt x="503775" y="863366"/>
                  <a:pt x="495794" y="1151346"/>
                  <a:pt x="494924" y="2014711"/>
                </a:cubicBezTo>
                <a:lnTo>
                  <a:pt x="37158" y="2603705"/>
                </a:lnTo>
                <a:cubicBezTo>
                  <a:pt x="35571" y="1669197"/>
                  <a:pt x="1587" y="1440615"/>
                  <a:pt x="0" y="506107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"/>
          <p:cNvSpPr/>
          <p:nvPr/>
        </p:nvSpPr>
        <p:spPr>
          <a:xfrm rot="6921497">
            <a:off x="2367373" y="4036392"/>
            <a:ext cx="448706" cy="1670629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51"/>
              <a:gd name="connsiteY0-22" fmla="*/ 1361 h 2804886"/>
              <a:gd name="connsiteX1-23" fmla="*/ 498251 w 498251"/>
              <a:gd name="connsiteY1-24" fmla="*/ 0 h 2804886"/>
              <a:gd name="connsiteX2-25" fmla="*/ 498248 w 498251"/>
              <a:gd name="connsiteY2-26" fmla="*/ 2804886 h 2804886"/>
              <a:gd name="connsiteX3-27" fmla="*/ 4762 w 498251"/>
              <a:gd name="connsiteY3-28" fmla="*/ 2804886 h 2804886"/>
              <a:gd name="connsiteX4-29" fmla="*/ 0 w 498251"/>
              <a:gd name="connsiteY4-30" fmla="*/ 1361 h 2804886"/>
              <a:gd name="connsiteX0-31" fmla="*/ 4625 w 493709"/>
              <a:gd name="connsiteY0-32" fmla="*/ 206186 h 2804886"/>
              <a:gd name="connsiteX1-33" fmla="*/ 493709 w 493709"/>
              <a:gd name="connsiteY1-34" fmla="*/ 0 h 2804886"/>
              <a:gd name="connsiteX2-35" fmla="*/ 493706 w 493709"/>
              <a:gd name="connsiteY2-36" fmla="*/ 2804886 h 2804886"/>
              <a:gd name="connsiteX3-37" fmla="*/ 220 w 493709"/>
              <a:gd name="connsiteY3-38" fmla="*/ 2804886 h 2804886"/>
              <a:gd name="connsiteX4-39" fmla="*/ 4625 w 493709"/>
              <a:gd name="connsiteY4-40" fmla="*/ 206186 h 2804886"/>
              <a:gd name="connsiteX0-41" fmla="*/ 4625 w 496047"/>
              <a:gd name="connsiteY0-42" fmla="*/ 413471 h 3012171"/>
              <a:gd name="connsiteX1-43" fmla="*/ 496047 w 496047"/>
              <a:gd name="connsiteY1-44" fmla="*/ 1 h 3012171"/>
              <a:gd name="connsiteX2-45" fmla="*/ 493706 w 496047"/>
              <a:gd name="connsiteY2-46" fmla="*/ 3012171 h 3012171"/>
              <a:gd name="connsiteX3-47" fmla="*/ 220 w 496047"/>
              <a:gd name="connsiteY3-48" fmla="*/ 3012171 h 3012171"/>
              <a:gd name="connsiteX4-49" fmla="*/ 4625 w 496047"/>
              <a:gd name="connsiteY4-50" fmla="*/ 413471 h 3012171"/>
              <a:gd name="connsiteX0-51" fmla="*/ 16537 w 495919"/>
              <a:gd name="connsiteY0-52" fmla="*/ 471377 h 3012169"/>
              <a:gd name="connsiteX1-53" fmla="*/ 495919 w 495919"/>
              <a:gd name="connsiteY1-54" fmla="*/ -1 h 3012169"/>
              <a:gd name="connsiteX2-55" fmla="*/ 493578 w 495919"/>
              <a:gd name="connsiteY2-56" fmla="*/ 3012169 h 3012169"/>
              <a:gd name="connsiteX3-57" fmla="*/ 92 w 495919"/>
              <a:gd name="connsiteY3-58" fmla="*/ 3012169 h 3012169"/>
              <a:gd name="connsiteX4-59" fmla="*/ 16537 w 495919"/>
              <a:gd name="connsiteY4-60" fmla="*/ 471377 h 3012169"/>
              <a:gd name="connsiteX0-61" fmla="*/ 1217 w 496205"/>
              <a:gd name="connsiteY0-62" fmla="*/ 1426783 h 3012171"/>
              <a:gd name="connsiteX1-63" fmla="*/ 496205 w 496205"/>
              <a:gd name="connsiteY1-64" fmla="*/ 1 h 3012171"/>
              <a:gd name="connsiteX2-65" fmla="*/ 493864 w 496205"/>
              <a:gd name="connsiteY2-66" fmla="*/ 3012171 h 3012171"/>
              <a:gd name="connsiteX3-67" fmla="*/ 378 w 496205"/>
              <a:gd name="connsiteY3-68" fmla="*/ 3012171 h 3012171"/>
              <a:gd name="connsiteX4-69" fmla="*/ 1217 w 496205"/>
              <a:gd name="connsiteY4-70" fmla="*/ 1426783 h 3012171"/>
              <a:gd name="connsiteX0-71" fmla="*/ 1217 w 496813"/>
              <a:gd name="connsiteY0-72" fmla="*/ 235033 h 1820421"/>
              <a:gd name="connsiteX1-73" fmla="*/ 496813 w 496813"/>
              <a:gd name="connsiteY1-74" fmla="*/ 0 h 1820421"/>
              <a:gd name="connsiteX2-75" fmla="*/ 493864 w 496813"/>
              <a:gd name="connsiteY2-76" fmla="*/ 1820421 h 1820421"/>
              <a:gd name="connsiteX3-77" fmla="*/ 378 w 496813"/>
              <a:gd name="connsiteY3-78" fmla="*/ 1820421 h 1820421"/>
              <a:gd name="connsiteX4-79" fmla="*/ 1217 w 496813"/>
              <a:gd name="connsiteY4-80" fmla="*/ 235033 h 1820421"/>
              <a:gd name="connsiteX0-81" fmla="*/ 1936 w 496763"/>
              <a:gd name="connsiteY0-82" fmla="*/ -1 h 2565627"/>
              <a:gd name="connsiteX1-83" fmla="*/ 496763 w 496763"/>
              <a:gd name="connsiteY1-84" fmla="*/ 745206 h 2565627"/>
              <a:gd name="connsiteX2-85" fmla="*/ 493814 w 496763"/>
              <a:gd name="connsiteY2-86" fmla="*/ 2565627 h 2565627"/>
              <a:gd name="connsiteX3-87" fmla="*/ 328 w 496763"/>
              <a:gd name="connsiteY3-88" fmla="*/ 2565627 h 2565627"/>
              <a:gd name="connsiteX4-89" fmla="*/ 1936 w 496763"/>
              <a:gd name="connsiteY4-90" fmla="*/ -1 h 2565627"/>
              <a:gd name="connsiteX0-91" fmla="*/ 1693 w 496779"/>
              <a:gd name="connsiteY0-92" fmla="*/ 1 h 2825130"/>
              <a:gd name="connsiteX1-93" fmla="*/ 496779 w 496779"/>
              <a:gd name="connsiteY1-94" fmla="*/ 1004709 h 2825130"/>
              <a:gd name="connsiteX2-95" fmla="*/ 493830 w 496779"/>
              <a:gd name="connsiteY2-96" fmla="*/ 2825130 h 2825130"/>
              <a:gd name="connsiteX3-97" fmla="*/ 344 w 496779"/>
              <a:gd name="connsiteY3-98" fmla="*/ 2825130 h 2825130"/>
              <a:gd name="connsiteX4-99" fmla="*/ 1693 w 496779"/>
              <a:gd name="connsiteY4-100" fmla="*/ 1 h 2825130"/>
              <a:gd name="connsiteX0-101" fmla="*/ 1693 w 497857"/>
              <a:gd name="connsiteY0-102" fmla="*/ -1 h 2825128"/>
              <a:gd name="connsiteX1-103" fmla="*/ 497857 w 497857"/>
              <a:gd name="connsiteY1-104" fmla="*/ 1499710 h 2825128"/>
              <a:gd name="connsiteX2-105" fmla="*/ 493830 w 497857"/>
              <a:gd name="connsiteY2-106" fmla="*/ 2825128 h 2825128"/>
              <a:gd name="connsiteX3-107" fmla="*/ 344 w 497857"/>
              <a:gd name="connsiteY3-108" fmla="*/ 2825128 h 2825128"/>
              <a:gd name="connsiteX4-109" fmla="*/ 1693 w 497857"/>
              <a:gd name="connsiteY4-110" fmla="*/ -1 h 28251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7857" h="2825128">
                <a:moveTo>
                  <a:pt x="1693" y="-1"/>
                </a:moveTo>
                <a:lnTo>
                  <a:pt x="497857" y="1499710"/>
                </a:lnTo>
                <a:cubicBezTo>
                  <a:pt x="497077" y="2503767"/>
                  <a:pt x="494610" y="1821071"/>
                  <a:pt x="493830" y="2825128"/>
                </a:cubicBezTo>
                <a:lnTo>
                  <a:pt x="344" y="2825128"/>
                </a:lnTo>
                <a:cubicBezTo>
                  <a:pt x="-1243" y="1890620"/>
                  <a:pt x="3280" y="934507"/>
                  <a:pt x="1693" y="-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97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D9331E85-D818-4DE3-B63A-E4C4BDBB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63" y="714274"/>
            <a:ext cx="8961284" cy="526967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4B97FAA-5029-4F41-8AD1-696A6729DAFF}"/>
              </a:ext>
            </a:extLst>
          </p:cNvPr>
          <p:cNvSpPr txBox="1"/>
          <p:nvPr/>
        </p:nvSpPr>
        <p:spPr>
          <a:xfrm>
            <a:off x="2040541" y="211493"/>
            <a:ext cx="34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text.py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A3A7CB-B446-4575-AF35-586069F25D44}"/>
              </a:ext>
            </a:extLst>
          </p:cNvPr>
          <p:cNvSpPr/>
          <p:nvPr/>
        </p:nvSpPr>
        <p:spPr>
          <a:xfrm>
            <a:off x="1446879" y="4245429"/>
            <a:ext cx="3560371" cy="862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8CB3E92-5E16-4E4C-876B-D3D472EE26D4}"/>
              </a:ext>
            </a:extLst>
          </p:cNvPr>
          <p:cNvSpPr/>
          <p:nvPr/>
        </p:nvSpPr>
        <p:spPr>
          <a:xfrm>
            <a:off x="1239135" y="1255345"/>
            <a:ext cx="4218214" cy="1747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4B97FAA-5029-4F41-8AD1-696A6729DAFF}"/>
              </a:ext>
            </a:extLst>
          </p:cNvPr>
          <p:cNvSpPr txBox="1"/>
          <p:nvPr/>
        </p:nvSpPr>
        <p:spPr>
          <a:xfrm>
            <a:off x="2040541" y="211493"/>
            <a:ext cx="34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text.py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A8B0D-A0A4-4984-A057-1DF220CC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25" y="871691"/>
            <a:ext cx="10045035" cy="50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9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4B97FAA-5029-4F41-8AD1-696A6729DAFF}"/>
              </a:ext>
            </a:extLst>
          </p:cNvPr>
          <p:cNvSpPr txBox="1"/>
          <p:nvPr/>
        </p:nvSpPr>
        <p:spPr>
          <a:xfrm>
            <a:off x="2040541" y="211493"/>
            <a:ext cx="341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text.py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E460E-B638-4EF9-9B2A-5AF62070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58" y="836474"/>
            <a:ext cx="9260466" cy="28434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DF411D-6B97-4D5D-9506-A0C6EAEB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94" y="3714439"/>
            <a:ext cx="10093253" cy="21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4B97FAA-5029-4F41-8AD1-696A6729DAFF}"/>
              </a:ext>
            </a:extLst>
          </p:cNvPr>
          <p:cNvSpPr txBox="1"/>
          <p:nvPr/>
        </p:nvSpPr>
        <p:spPr>
          <a:xfrm>
            <a:off x="2040540" y="211493"/>
            <a:ext cx="555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machine_translation_baidu.py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D2AC8-6662-48CA-B0B2-CF12DDE2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2" y="879196"/>
            <a:ext cx="8627257" cy="54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767" y="1841046"/>
            <a:ext cx="498248" cy="2803525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498248"/>
              <a:gd name="connsiteY0-22" fmla="*/ 0 h 2803525"/>
              <a:gd name="connsiteX1-23" fmla="*/ 498248 w 498248"/>
              <a:gd name="connsiteY1-24" fmla="*/ 276452 h 2803525"/>
              <a:gd name="connsiteX2-25" fmla="*/ 498248 w 498248"/>
              <a:gd name="connsiteY2-26" fmla="*/ 2803525 h 2803525"/>
              <a:gd name="connsiteX3-27" fmla="*/ 4762 w 498248"/>
              <a:gd name="connsiteY3-28" fmla="*/ 2803525 h 2803525"/>
              <a:gd name="connsiteX4-29" fmla="*/ 0 w 498248"/>
              <a:gd name="connsiteY4-30" fmla="*/ 0 h 2803525"/>
              <a:gd name="connsiteX0-31" fmla="*/ 0 w 498248"/>
              <a:gd name="connsiteY0-32" fmla="*/ 0 h 2803525"/>
              <a:gd name="connsiteX1-33" fmla="*/ 498248 w 498248"/>
              <a:gd name="connsiteY1-34" fmla="*/ 290739 h 2803525"/>
              <a:gd name="connsiteX2-35" fmla="*/ 498248 w 498248"/>
              <a:gd name="connsiteY2-36" fmla="*/ 2803525 h 2803525"/>
              <a:gd name="connsiteX3-37" fmla="*/ 4762 w 498248"/>
              <a:gd name="connsiteY3-38" fmla="*/ 2803525 h 2803525"/>
              <a:gd name="connsiteX4-39" fmla="*/ 0 w 498248"/>
              <a:gd name="connsiteY4-40" fmla="*/ 0 h 2803525"/>
              <a:gd name="connsiteX0-41" fmla="*/ 0 w 498248"/>
              <a:gd name="connsiteY0-42" fmla="*/ 0 h 2803525"/>
              <a:gd name="connsiteX1-43" fmla="*/ 498248 w 498248"/>
              <a:gd name="connsiteY1-44" fmla="*/ 290739 h 2803525"/>
              <a:gd name="connsiteX2-45" fmla="*/ 493486 w 498248"/>
              <a:gd name="connsiteY2-46" fmla="*/ 2398712 h 2803525"/>
              <a:gd name="connsiteX3-47" fmla="*/ 4762 w 498248"/>
              <a:gd name="connsiteY3-48" fmla="*/ 2803525 h 2803525"/>
              <a:gd name="connsiteX4-49" fmla="*/ 0 w 498248"/>
              <a:gd name="connsiteY4-50" fmla="*/ 0 h 2803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8248" h="2803525">
                <a:moveTo>
                  <a:pt x="0" y="0"/>
                </a:moveTo>
                <a:lnTo>
                  <a:pt x="498248" y="290739"/>
                </a:lnTo>
                <a:cubicBezTo>
                  <a:pt x="496661" y="993397"/>
                  <a:pt x="495073" y="1696054"/>
                  <a:pt x="493486" y="2398712"/>
                </a:cubicBezTo>
                <a:lnTo>
                  <a:pt x="4762" y="2803525"/>
                </a:lnTo>
                <a:cubicBezTo>
                  <a:pt x="3175" y="1869017"/>
                  <a:pt x="1587" y="934508"/>
                  <a:pt x="0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3715322">
            <a:off x="2569202" y="1648304"/>
            <a:ext cx="493658" cy="1010688"/>
          </a:xfrm>
          <a:custGeom>
            <a:avLst/>
            <a:gdLst>
              <a:gd name="connsiteX0" fmla="*/ 0 w 493486"/>
              <a:gd name="connsiteY0" fmla="*/ 0 h 1010688"/>
              <a:gd name="connsiteX1" fmla="*/ 493486 w 493486"/>
              <a:gd name="connsiteY1" fmla="*/ 0 h 1010688"/>
              <a:gd name="connsiteX2" fmla="*/ 493486 w 493486"/>
              <a:gd name="connsiteY2" fmla="*/ 1010688 h 1010688"/>
              <a:gd name="connsiteX3" fmla="*/ 0 w 493486"/>
              <a:gd name="connsiteY3" fmla="*/ 1010688 h 1010688"/>
              <a:gd name="connsiteX4" fmla="*/ 0 w 493486"/>
              <a:gd name="connsiteY4" fmla="*/ 0 h 1010688"/>
              <a:gd name="connsiteX0-1" fmla="*/ 113 w 493486"/>
              <a:gd name="connsiteY0-2" fmla="*/ 278046 h 1010688"/>
              <a:gd name="connsiteX1-3" fmla="*/ 493486 w 493486"/>
              <a:gd name="connsiteY1-4" fmla="*/ 0 h 1010688"/>
              <a:gd name="connsiteX2-5" fmla="*/ 493486 w 493486"/>
              <a:gd name="connsiteY2-6" fmla="*/ 1010688 h 1010688"/>
              <a:gd name="connsiteX3-7" fmla="*/ 0 w 493486"/>
              <a:gd name="connsiteY3-8" fmla="*/ 1010688 h 1010688"/>
              <a:gd name="connsiteX4-9" fmla="*/ 113 w 493486"/>
              <a:gd name="connsiteY4-10" fmla="*/ 278046 h 1010688"/>
              <a:gd name="connsiteX0-11" fmla="*/ 4 w 493658"/>
              <a:gd name="connsiteY0-12" fmla="*/ 288691 h 1010688"/>
              <a:gd name="connsiteX1-13" fmla="*/ 493658 w 493658"/>
              <a:gd name="connsiteY1-14" fmla="*/ 0 h 1010688"/>
              <a:gd name="connsiteX2-15" fmla="*/ 493658 w 493658"/>
              <a:gd name="connsiteY2-16" fmla="*/ 1010688 h 1010688"/>
              <a:gd name="connsiteX3-17" fmla="*/ 172 w 493658"/>
              <a:gd name="connsiteY3-18" fmla="*/ 1010688 h 1010688"/>
              <a:gd name="connsiteX4-19" fmla="*/ 4 w 493658"/>
              <a:gd name="connsiteY4-20" fmla="*/ 288691 h 10106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658" h="1010688">
                <a:moveTo>
                  <a:pt x="4" y="288691"/>
                </a:moveTo>
                <a:lnTo>
                  <a:pt x="493658" y="0"/>
                </a:lnTo>
                <a:lnTo>
                  <a:pt x="493658" y="1010688"/>
                </a:lnTo>
                <a:lnTo>
                  <a:pt x="172" y="1010688"/>
                </a:lnTo>
                <a:cubicBezTo>
                  <a:pt x="210" y="766474"/>
                  <a:pt x="-34" y="532905"/>
                  <a:pt x="4" y="28869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4573193">
            <a:off x="2500684" y="3936062"/>
            <a:ext cx="491593" cy="1415956"/>
          </a:xfrm>
          <a:custGeom>
            <a:avLst/>
            <a:gdLst>
              <a:gd name="connsiteX0" fmla="*/ 0 w 493486"/>
              <a:gd name="connsiteY0" fmla="*/ 0 h 881465"/>
              <a:gd name="connsiteX1" fmla="*/ 493486 w 493486"/>
              <a:gd name="connsiteY1" fmla="*/ 0 h 881465"/>
              <a:gd name="connsiteX2" fmla="*/ 493486 w 493486"/>
              <a:gd name="connsiteY2" fmla="*/ 881465 h 881465"/>
              <a:gd name="connsiteX3" fmla="*/ 0 w 493486"/>
              <a:gd name="connsiteY3" fmla="*/ 881465 h 881465"/>
              <a:gd name="connsiteX4" fmla="*/ 0 w 493486"/>
              <a:gd name="connsiteY4" fmla="*/ 0 h 881465"/>
              <a:gd name="connsiteX0-1" fmla="*/ 0 w 497528"/>
              <a:gd name="connsiteY0-2" fmla="*/ 0 h 1142943"/>
              <a:gd name="connsiteX1-3" fmla="*/ 497528 w 497528"/>
              <a:gd name="connsiteY1-4" fmla="*/ 261478 h 1142943"/>
              <a:gd name="connsiteX2-5" fmla="*/ 497528 w 497528"/>
              <a:gd name="connsiteY2-6" fmla="*/ 1142943 h 1142943"/>
              <a:gd name="connsiteX3-7" fmla="*/ 4042 w 497528"/>
              <a:gd name="connsiteY3-8" fmla="*/ 1142943 h 1142943"/>
              <a:gd name="connsiteX4-9" fmla="*/ 0 w 497528"/>
              <a:gd name="connsiteY4-10" fmla="*/ 0 h 1142943"/>
              <a:gd name="connsiteX0-11" fmla="*/ 1322 w 493786"/>
              <a:gd name="connsiteY0-12" fmla="*/ 0 h 1075740"/>
              <a:gd name="connsiteX1-13" fmla="*/ 493786 w 493786"/>
              <a:gd name="connsiteY1-14" fmla="*/ 194275 h 1075740"/>
              <a:gd name="connsiteX2-15" fmla="*/ 493786 w 493786"/>
              <a:gd name="connsiteY2-16" fmla="*/ 1075740 h 1075740"/>
              <a:gd name="connsiteX3-17" fmla="*/ 300 w 493786"/>
              <a:gd name="connsiteY3-18" fmla="*/ 1075740 h 1075740"/>
              <a:gd name="connsiteX4-19" fmla="*/ 1322 w 493786"/>
              <a:gd name="connsiteY4-20" fmla="*/ 0 h 1075740"/>
              <a:gd name="connsiteX0-21" fmla="*/ 2480 w 493722"/>
              <a:gd name="connsiteY0-22" fmla="*/ 0 h 1065582"/>
              <a:gd name="connsiteX1-23" fmla="*/ 493722 w 493722"/>
              <a:gd name="connsiteY1-24" fmla="*/ 184117 h 1065582"/>
              <a:gd name="connsiteX2-25" fmla="*/ 493722 w 493722"/>
              <a:gd name="connsiteY2-26" fmla="*/ 1065582 h 1065582"/>
              <a:gd name="connsiteX3-27" fmla="*/ 236 w 493722"/>
              <a:gd name="connsiteY3-28" fmla="*/ 1065582 h 1065582"/>
              <a:gd name="connsiteX4-29" fmla="*/ 2480 w 493722"/>
              <a:gd name="connsiteY4-30" fmla="*/ 0 h 1065582"/>
              <a:gd name="connsiteX0-31" fmla="*/ 2480 w 493722"/>
              <a:gd name="connsiteY0-32" fmla="*/ 0 h 1065582"/>
              <a:gd name="connsiteX1-33" fmla="*/ 486125 w 493722"/>
              <a:gd name="connsiteY1-34" fmla="*/ 83312 h 1065582"/>
              <a:gd name="connsiteX2-35" fmla="*/ 493722 w 493722"/>
              <a:gd name="connsiteY2-36" fmla="*/ 1065582 h 1065582"/>
              <a:gd name="connsiteX3-37" fmla="*/ 236 w 493722"/>
              <a:gd name="connsiteY3-38" fmla="*/ 1065582 h 1065582"/>
              <a:gd name="connsiteX4-39" fmla="*/ 2480 w 493722"/>
              <a:gd name="connsiteY4-40" fmla="*/ 0 h 1065582"/>
              <a:gd name="connsiteX0-41" fmla="*/ 2480 w 493722"/>
              <a:gd name="connsiteY0-42" fmla="*/ 0 h 1065582"/>
              <a:gd name="connsiteX1-43" fmla="*/ 483768 w 493722"/>
              <a:gd name="connsiteY1-44" fmla="*/ 76285 h 1065582"/>
              <a:gd name="connsiteX2-45" fmla="*/ 493722 w 493722"/>
              <a:gd name="connsiteY2-46" fmla="*/ 1065582 h 1065582"/>
              <a:gd name="connsiteX3-47" fmla="*/ 236 w 493722"/>
              <a:gd name="connsiteY3-48" fmla="*/ 1065582 h 1065582"/>
              <a:gd name="connsiteX4-49" fmla="*/ 2480 w 493722"/>
              <a:gd name="connsiteY4-50" fmla="*/ 0 h 1065582"/>
              <a:gd name="connsiteX0-51" fmla="*/ 2480 w 493722"/>
              <a:gd name="connsiteY0-52" fmla="*/ 0 h 1065582"/>
              <a:gd name="connsiteX1-53" fmla="*/ 491992 w 493722"/>
              <a:gd name="connsiteY1-54" fmla="*/ 718634 h 1065582"/>
              <a:gd name="connsiteX2-55" fmla="*/ 493722 w 493722"/>
              <a:gd name="connsiteY2-56" fmla="*/ 1065582 h 1065582"/>
              <a:gd name="connsiteX3-57" fmla="*/ 236 w 493722"/>
              <a:gd name="connsiteY3-58" fmla="*/ 1065582 h 1065582"/>
              <a:gd name="connsiteX4-59" fmla="*/ 2480 w 493722"/>
              <a:gd name="connsiteY4-60" fmla="*/ 0 h 1065582"/>
              <a:gd name="connsiteX0-61" fmla="*/ 2480 w 494073"/>
              <a:gd name="connsiteY0-62" fmla="*/ 0 h 1128161"/>
              <a:gd name="connsiteX1-63" fmla="*/ 491992 w 494073"/>
              <a:gd name="connsiteY1-64" fmla="*/ 718634 h 1128161"/>
              <a:gd name="connsiteX2-65" fmla="*/ 494073 w 494073"/>
              <a:gd name="connsiteY2-66" fmla="*/ 1128161 h 1128161"/>
              <a:gd name="connsiteX3-67" fmla="*/ 236 w 494073"/>
              <a:gd name="connsiteY3-68" fmla="*/ 1065582 h 1128161"/>
              <a:gd name="connsiteX4-69" fmla="*/ 2480 w 494073"/>
              <a:gd name="connsiteY4-70" fmla="*/ 0 h 1128161"/>
              <a:gd name="connsiteX0-71" fmla="*/ 1709 w 493302"/>
              <a:gd name="connsiteY0-72" fmla="*/ 0 h 1128161"/>
              <a:gd name="connsiteX1-73" fmla="*/ 491221 w 493302"/>
              <a:gd name="connsiteY1-74" fmla="*/ 718634 h 1128161"/>
              <a:gd name="connsiteX2-75" fmla="*/ 493302 w 493302"/>
              <a:gd name="connsiteY2-76" fmla="*/ 1128161 h 1128161"/>
              <a:gd name="connsiteX3-77" fmla="*/ 275 w 493302"/>
              <a:gd name="connsiteY3-78" fmla="*/ 935508 h 1128161"/>
              <a:gd name="connsiteX4-79" fmla="*/ 1709 w 493302"/>
              <a:gd name="connsiteY4-80" fmla="*/ 0 h 1128161"/>
              <a:gd name="connsiteX0-81" fmla="*/ 0 w 491593"/>
              <a:gd name="connsiteY0-82" fmla="*/ 0 h 1128161"/>
              <a:gd name="connsiteX1-83" fmla="*/ 489512 w 491593"/>
              <a:gd name="connsiteY1-84" fmla="*/ 718634 h 1128161"/>
              <a:gd name="connsiteX2-85" fmla="*/ 491593 w 491593"/>
              <a:gd name="connsiteY2-86" fmla="*/ 1128161 h 1128161"/>
              <a:gd name="connsiteX3-87" fmla="*/ 34056 w 491593"/>
              <a:gd name="connsiteY3-88" fmla="*/ 947653 h 1128161"/>
              <a:gd name="connsiteX4-89" fmla="*/ 0 w 491593"/>
              <a:gd name="connsiteY4-90" fmla="*/ 0 h 11281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1593" h="1128161">
                <a:moveTo>
                  <a:pt x="0" y="0"/>
                </a:moveTo>
                <a:lnTo>
                  <a:pt x="489512" y="718634"/>
                </a:lnTo>
                <a:cubicBezTo>
                  <a:pt x="492044" y="1046057"/>
                  <a:pt x="489061" y="800738"/>
                  <a:pt x="491593" y="1128161"/>
                </a:cubicBezTo>
                <a:lnTo>
                  <a:pt x="34056" y="947653"/>
                </a:lnTo>
                <a:cubicBezTo>
                  <a:pt x="32709" y="566672"/>
                  <a:pt x="1347" y="380981"/>
                  <a:pt x="0" y="0"/>
                </a:cubicBezTo>
                <a:close/>
              </a:path>
            </a:pathLst>
          </a:custGeom>
          <a:solidFill>
            <a:srgbClr val="5ECA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2744612" y="3914332"/>
            <a:ext cx="496803" cy="1773665"/>
          </a:xfrm>
          <a:custGeom>
            <a:avLst/>
            <a:gdLst>
              <a:gd name="connsiteX0" fmla="*/ 0 w 493486"/>
              <a:gd name="connsiteY0" fmla="*/ 0 h 1835577"/>
              <a:gd name="connsiteX1" fmla="*/ 493486 w 493486"/>
              <a:gd name="connsiteY1" fmla="*/ 0 h 1835577"/>
              <a:gd name="connsiteX2" fmla="*/ 493486 w 493486"/>
              <a:gd name="connsiteY2" fmla="*/ 1835577 h 1835577"/>
              <a:gd name="connsiteX3" fmla="*/ 0 w 493486"/>
              <a:gd name="connsiteY3" fmla="*/ 1835577 h 1835577"/>
              <a:gd name="connsiteX4" fmla="*/ 0 w 493486"/>
              <a:gd name="connsiteY4" fmla="*/ 0 h 1835577"/>
              <a:gd name="connsiteX0-1" fmla="*/ 0 w 498251"/>
              <a:gd name="connsiteY0-2" fmla="*/ 0 h 1835577"/>
              <a:gd name="connsiteX1-3" fmla="*/ 493486 w 498251"/>
              <a:gd name="connsiteY1-4" fmla="*/ 0 h 1835577"/>
              <a:gd name="connsiteX2-5" fmla="*/ 498251 w 498251"/>
              <a:gd name="connsiteY2-6" fmla="*/ 1697465 h 1835577"/>
              <a:gd name="connsiteX3-7" fmla="*/ 0 w 498251"/>
              <a:gd name="connsiteY3-8" fmla="*/ 1835577 h 1835577"/>
              <a:gd name="connsiteX4-9" fmla="*/ 0 w 498251"/>
              <a:gd name="connsiteY4-10" fmla="*/ 0 h 1835577"/>
              <a:gd name="connsiteX0-11" fmla="*/ 0 w 498254"/>
              <a:gd name="connsiteY0-12" fmla="*/ 0 h 1835577"/>
              <a:gd name="connsiteX1-13" fmla="*/ 493486 w 498254"/>
              <a:gd name="connsiteY1-14" fmla="*/ 0 h 1835577"/>
              <a:gd name="connsiteX2-15" fmla="*/ 498254 w 498254"/>
              <a:gd name="connsiteY2-16" fmla="*/ 1773665 h 1835577"/>
              <a:gd name="connsiteX3-17" fmla="*/ 0 w 498254"/>
              <a:gd name="connsiteY3-18" fmla="*/ 1835577 h 1835577"/>
              <a:gd name="connsiteX4-19" fmla="*/ 0 w 498254"/>
              <a:gd name="connsiteY4-20" fmla="*/ 0 h 1835577"/>
              <a:gd name="connsiteX0-21" fmla="*/ 0 w 498254"/>
              <a:gd name="connsiteY0-22" fmla="*/ 0 h 1773665"/>
              <a:gd name="connsiteX1-23" fmla="*/ 493486 w 498254"/>
              <a:gd name="connsiteY1-24" fmla="*/ 0 h 1773665"/>
              <a:gd name="connsiteX2-25" fmla="*/ 498254 w 498254"/>
              <a:gd name="connsiteY2-26" fmla="*/ 1773665 h 1773665"/>
              <a:gd name="connsiteX3-27" fmla="*/ 0 w 498254"/>
              <a:gd name="connsiteY3-28" fmla="*/ 1657777 h 1773665"/>
              <a:gd name="connsiteX4-29" fmla="*/ 0 w 498254"/>
              <a:gd name="connsiteY4-30" fmla="*/ 0 h 17736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8254" h="1773665">
                <a:moveTo>
                  <a:pt x="0" y="0"/>
                </a:moveTo>
                <a:lnTo>
                  <a:pt x="493486" y="0"/>
                </a:lnTo>
                <a:cubicBezTo>
                  <a:pt x="495074" y="565822"/>
                  <a:pt x="496666" y="1207843"/>
                  <a:pt x="498254" y="1773665"/>
                </a:cubicBezTo>
                <a:lnTo>
                  <a:pt x="0" y="1657777"/>
                </a:lnTo>
                <a:lnTo>
                  <a:pt x="0" y="0"/>
                </a:ln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3300" y="2053770"/>
            <a:ext cx="55563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350032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选题说明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功能简介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分工设置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项目周期结点</a:t>
            </a:r>
          </a:p>
        </p:txBody>
      </p:sp>
    </p:spTree>
    <p:extLst>
      <p:ext uri="{BB962C8B-B14F-4D97-AF65-F5344CB8AC3E}">
        <p14:creationId xmlns:p14="http://schemas.microsoft.com/office/powerpoint/2010/main" val="223091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55440" y="213257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864" y="810607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94479" y="13997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011415" y="5830987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11711" y="336867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16263" y="6316969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C07EDCD-9ACE-4220-86C7-D8D3E91F1CF9}"/>
              </a:ext>
            </a:extLst>
          </p:cNvPr>
          <p:cNvGrpSpPr/>
          <p:nvPr/>
        </p:nvGrpSpPr>
        <p:grpSpPr>
          <a:xfrm>
            <a:off x="265520" y="6164304"/>
            <a:ext cx="625931" cy="430731"/>
            <a:chOff x="3968090" y="850238"/>
            <a:chExt cx="987617" cy="679623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D80D5FFC-A79E-482F-B5C6-4F4BD5A0B47E}"/>
                </a:ext>
              </a:extLst>
            </p:cNvPr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00D1B73A-AAE8-412B-9CB4-B4A0E9BC29E0}"/>
                </a:ext>
              </a:extLst>
            </p:cNvPr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6603AE72-053D-465C-8583-8121CC923D78}"/>
                </a:ext>
              </a:extLst>
            </p:cNvPr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56B9DE7-F19B-4ABC-81C8-ED1C92E0BF98}"/>
                </a:ext>
              </a:extLst>
            </p:cNvPr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4B97FAA-5029-4F41-8AD1-696A6729DAFF}"/>
              </a:ext>
            </a:extLst>
          </p:cNvPr>
          <p:cNvSpPr txBox="1"/>
          <p:nvPr/>
        </p:nvSpPr>
        <p:spPr>
          <a:xfrm>
            <a:off x="2040540" y="211493"/>
            <a:ext cx="555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machine_translation_baidu.py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550CE0-A3EF-4CB1-A3AA-C874BA89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9" y="1030073"/>
            <a:ext cx="10745121" cy="43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28553">
            <a:off x="2167621" y="1147950"/>
            <a:ext cx="507778" cy="296083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-1" fmla="*/ 0 w 493486"/>
              <a:gd name="connsiteY0-2" fmla="*/ 0 h 2946400"/>
              <a:gd name="connsiteX1-3" fmla="*/ 493486 w 493486"/>
              <a:gd name="connsiteY1-4" fmla="*/ 319315 h 2946400"/>
              <a:gd name="connsiteX2-5" fmla="*/ 493486 w 493486"/>
              <a:gd name="connsiteY2-6" fmla="*/ 2946400 h 2946400"/>
              <a:gd name="connsiteX3-7" fmla="*/ 0 w 493486"/>
              <a:gd name="connsiteY3-8" fmla="*/ 2946400 h 2946400"/>
              <a:gd name="connsiteX4-9" fmla="*/ 0 w 493486"/>
              <a:gd name="connsiteY4-10" fmla="*/ 0 h 2946400"/>
              <a:gd name="connsiteX0-11" fmla="*/ 0 w 498248"/>
              <a:gd name="connsiteY0-12" fmla="*/ 0 h 2803525"/>
              <a:gd name="connsiteX1-13" fmla="*/ 498248 w 498248"/>
              <a:gd name="connsiteY1-14" fmla="*/ 176440 h 2803525"/>
              <a:gd name="connsiteX2-15" fmla="*/ 498248 w 498248"/>
              <a:gd name="connsiteY2-16" fmla="*/ 2803525 h 2803525"/>
              <a:gd name="connsiteX3-17" fmla="*/ 4762 w 498248"/>
              <a:gd name="connsiteY3-18" fmla="*/ 2803525 h 2803525"/>
              <a:gd name="connsiteX4-19" fmla="*/ 0 w 498248"/>
              <a:gd name="connsiteY4-20" fmla="*/ 0 h 2803525"/>
              <a:gd name="connsiteX0-21" fmla="*/ 0 w 507778"/>
              <a:gd name="connsiteY0-22" fmla="*/ 22767 h 2826292"/>
              <a:gd name="connsiteX1-23" fmla="*/ 507778 w 507778"/>
              <a:gd name="connsiteY1-24" fmla="*/ 0 h 2826292"/>
              <a:gd name="connsiteX2-25" fmla="*/ 498248 w 507778"/>
              <a:gd name="connsiteY2-26" fmla="*/ 2826292 h 2826292"/>
              <a:gd name="connsiteX3-27" fmla="*/ 4762 w 507778"/>
              <a:gd name="connsiteY3-28" fmla="*/ 2826292 h 2826292"/>
              <a:gd name="connsiteX4-29" fmla="*/ 0 w 507778"/>
              <a:gd name="connsiteY4-30" fmla="*/ 22767 h 28262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778" h="2826292">
                <a:moveTo>
                  <a:pt x="0" y="22767"/>
                </a:moveTo>
                <a:lnTo>
                  <a:pt x="507778" y="0"/>
                </a:lnTo>
                <a:cubicBezTo>
                  <a:pt x="504601" y="942097"/>
                  <a:pt x="501425" y="1884195"/>
                  <a:pt x="498248" y="2826292"/>
                </a:cubicBezTo>
                <a:lnTo>
                  <a:pt x="4762" y="2826292"/>
                </a:lnTo>
                <a:cubicBezTo>
                  <a:pt x="3175" y="1891784"/>
                  <a:pt x="1587" y="957275"/>
                  <a:pt x="0" y="22767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2639454" y="2088055"/>
            <a:ext cx="493486" cy="3345480"/>
          </a:xfrm>
          <a:custGeom>
            <a:avLst/>
            <a:gdLst>
              <a:gd name="connsiteX0" fmla="*/ 0 w 493486"/>
              <a:gd name="connsiteY0" fmla="*/ 0 h 3797867"/>
              <a:gd name="connsiteX1" fmla="*/ 493486 w 493486"/>
              <a:gd name="connsiteY1" fmla="*/ 0 h 3797867"/>
              <a:gd name="connsiteX2" fmla="*/ 493486 w 493486"/>
              <a:gd name="connsiteY2" fmla="*/ 3797867 h 3797867"/>
              <a:gd name="connsiteX3" fmla="*/ 0 w 493486"/>
              <a:gd name="connsiteY3" fmla="*/ 3797867 h 3797867"/>
              <a:gd name="connsiteX4" fmla="*/ 0 w 493486"/>
              <a:gd name="connsiteY4" fmla="*/ 0 h 3797867"/>
              <a:gd name="connsiteX0-1" fmla="*/ 0 w 493486"/>
              <a:gd name="connsiteY0-2" fmla="*/ 0 h 3797867"/>
              <a:gd name="connsiteX1-3" fmla="*/ 493486 w 493486"/>
              <a:gd name="connsiteY1-4" fmla="*/ 0 h 3797867"/>
              <a:gd name="connsiteX2-5" fmla="*/ 485866 w 493486"/>
              <a:gd name="connsiteY2-6" fmla="*/ 3592127 h 3797867"/>
              <a:gd name="connsiteX3-7" fmla="*/ 0 w 493486"/>
              <a:gd name="connsiteY3-8" fmla="*/ 3797867 h 3797867"/>
              <a:gd name="connsiteX4-9" fmla="*/ 0 w 493486"/>
              <a:gd name="connsiteY4-10" fmla="*/ 0 h 37978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486" h="3797867">
                <a:moveTo>
                  <a:pt x="0" y="0"/>
                </a:moveTo>
                <a:lnTo>
                  <a:pt x="493486" y="0"/>
                </a:lnTo>
                <a:lnTo>
                  <a:pt x="485866" y="3592127"/>
                </a:lnTo>
                <a:lnTo>
                  <a:pt x="0" y="3797867"/>
                </a:lnTo>
                <a:lnTo>
                  <a:pt x="0" y="0"/>
                </a:lnTo>
                <a:close/>
              </a:path>
            </a:pathLst>
          </a:custGeom>
          <a:solidFill>
            <a:srgbClr val="5ECA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3300" y="1698170"/>
            <a:ext cx="6086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PART FOUR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7174" y="3144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展望</a:t>
            </a:r>
          </a:p>
        </p:txBody>
      </p:sp>
      <p:sp>
        <p:nvSpPr>
          <p:cNvPr id="10" name="矩形 4"/>
          <p:cNvSpPr/>
          <p:nvPr/>
        </p:nvSpPr>
        <p:spPr>
          <a:xfrm>
            <a:off x="3254883" y="1398492"/>
            <a:ext cx="493677" cy="3745008"/>
          </a:xfrm>
          <a:custGeom>
            <a:avLst/>
            <a:gdLst>
              <a:gd name="connsiteX0" fmla="*/ 0 w 493486"/>
              <a:gd name="connsiteY0" fmla="*/ 0 h 881465"/>
              <a:gd name="connsiteX1" fmla="*/ 493486 w 493486"/>
              <a:gd name="connsiteY1" fmla="*/ 0 h 881465"/>
              <a:gd name="connsiteX2" fmla="*/ 493486 w 493486"/>
              <a:gd name="connsiteY2" fmla="*/ 881465 h 881465"/>
              <a:gd name="connsiteX3" fmla="*/ 0 w 493486"/>
              <a:gd name="connsiteY3" fmla="*/ 881465 h 881465"/>
              <a:gd name="connsiteX4" fmla="*/ 0 w 493486"/>
              <a:gd name="connsiteY4" fmla="*/ 0 h 881465"/>
              <a:gd name="connsiteX0-1" fmla="*/ 0 w 497528"/>
              <a:gd name="connsiteY0-2" fmla="*/ 0 h 1142943"/>
              <a:gd name="connsiteX1-3" fmla="*/ 497528 w 497528"/>
              <a:gd name="connsiteY1-4" fmla="*/ 261478 h 1142943"/>
              <a:gd name="connsiteX2-5" fmla="*/ 497528 w 497528"/>
              <a:gd name="connsiteY2-6" fmla="*/ 1142943 h 1142943"/>
              <a:gd name="connsiteX3-7" fmla="*/ 4042 w 497528"/>
              <a:gd name="connsiteY3-8" fmla="*/ 1142943 h 1142943"/>
              <a:gd name="connsiteX4-9" fmla="*/ 0 w 497528"/>
              <a:gd name="connsiteY4-10" fmla="*/ 0 h 1142943"/>
              <a:gd name="connsiteX0-11" fmla="*/ 0 w 497528"/>
              <a:gd name="connsiteY0-12" fmla="*/ 185167 h 1328110"/>
              <a:gd name="connsiteX1-13" fmla="*/ 497528 w 497528"/>
              <a:gd name="connsiteY1-14" fmla="*/ 0 h 1328110"/>
              <a:gd name="connsiteX2-15" fmla="*/ 497528 w 497528"/>
              <a:gd name="connsiteY2-16" fmla="*/ 1328110 h 1328110"/>
              <a:gd name="connsiteX3-17" fmla="*/ 4042 w 497528"/>
              <a:gd name="connsiteY3-18" fmla="*/ 1328110 h 1328110"/>
              <a:gd name="connsiteX4-19" fmla="*/ 0 w 497528"/>
              <a:gd name="connsiteY4-20" fmla="*/ 185167 h 1328110"/>
              <a:gd name="connsiteX0-21" fmla="*/ 3769 w 493677"/>
              <a:gd name="connsiteY0-22" fmla="*/ 0 h 1357508"/>
              <a:gd name="connsiteX1-23" fmla="*/ 493677 w 493677"/>
              <a:gd name="connsiteY1-24" fmla="*/ 29398 h 1357508"/>
              <a:gd name="connsiteX2-25" fmla="*/ 493677 w 493677"/>
              <a:gd name="connsiteY2-26" fmla="*/ 1357508 h 1357508"/>
              <a:gd name="connsiteX3-27" fmla="*/ 191 w 493677"/>
              <a:gd name="connsiteY3-28" fmla="*/ 1357508 h 1357508"/>
              <a:gd name="connsiteX4-29" fmla="*/ 3769 w 493677"/>
              <a:gd name="connsiteY4-30" fmla="*/ 0 h 1357508"/>
              <a:gd name="connsiteX0-31" fmla="*/ 3769 w 493677"/>
              <a:gd name="connsiteY0-32" fmla="*/ 0 h 1357508"/>
              <a:gd name="connsiteX1-33" fmla="*/ 493677 w 493677"/>
              <a:gd name="connsiteY1-34" fmla="*/ 70997 h 1357508"/>
              <a:gd name="connsiteX2-35" fmla="*/ 493677 w 493677"/>
              <a:gd name="connsiteY2-36" fmla="*/ 1357508 h 1357508"/>
              <a:gd name="connsiteX3-37" fmla="*/ 191 w 493677"/>
              <a:gd name="connsiteY3-38" fmla="*/ 1357508 h 1357508"/>
              <a:gd name="connsiteX4-39" fmla="*/ 3769 w 493677"/>
              <a:gd name="connsiteY4-40" fmla="*/ 0 h 13575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677" h="1357508">
                <a:moveTo>
                  <a:pt x="3769" y="0"/>
                </a:moveTo>
                <a:lnTo>
                  <a:pt x="493677" y="70997"/>
                </a:lnTo>
                <a:lnTo>
                  <a:pt x="493677" y="1357508"/>
                </a:lnTo>
                <a:lnTo>
                  <a:pt x="191" y="1357508"/>
                </a:lnTo>
                <a:cubicBezTo>
                  <a:pt x="-1156" y="976527"/>
                  <a:pt x="5116" y="380981"/>
                  <a:pt x="3769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0F92267-A804-43F9-A634-0948D091A1F1}"/>
              </a:ext>
            </a:extLst>
          </p:cNvPr>
          <p:cNvGrpSpPr/>
          <p:nvPr/>
        </p:nvGrpSpPr>
        <p:grpSpPr>
          <a:xfrm>
            <a:off x="863227" y="553086"/>
            <a:ext cx="3632885" cy="1098971"/>
            <a:chOff x="6569678" y="2265405"/>
            <a:chExt cx="3632885" cy="1098971"/>
          </a:xfrm>
        </p:grpSpPr>
        <p:sp>
          <p:nvSpPr>
            <p:cNvPr id="9" name="矩形 8"/>
            <p:cNvSpPr/>
            <p:nvPr/>
          </p:nvSpPr>
          <p:spPr>
            <a:xfrm>
              <a:off x="6569678" y="2265405"/>
              <a:ext cx="3632885" cy="1087395"/>
            </a:xfrm>
            <a:custGeom>
              <a:avLst/>
              <a:gdLst>
                <a:gd name="connsiteX0" fmla="*/ 0 w 3632885"/>
                <a:gd name="connsiteY0" fmla="*/ 0 h 1087395"/>
                <a:gd name="connsiteX1" fmla="*/ 3632885 w 3632885"/>
                <a:gd name="connsiteY1" fmla="*/ 0 h 1087395"/>
                <a:gd name="connsiteX2" fmla="*/ 3632885 w 3632885"/>
                <a:gd name="connsiteY2" fmla="*/ 1087395 h 1087395"/>
                <a:gd name="connsiteX3" fmla="*/ 0 w 3632885"/>
                <a:gd name="connsiteY3" fmla="*/ 1087395 h 1087395"/>
                <a:gd name="connsiteX4" fmla="*/ 0 w 3632885"/>
                <a:gd name="connsiteY4" fmla="*/ 0 h 1087395"/>
                <a:gd name="connsiteX0-1" fmla="*/ 0 w 3632885"/>
                <a:gd name="connsiteY0-2" fmla="*/ 0 h 1087395"/>
                <a:gd name="connsiteX1-3" fmla="*/ 3632885 w 3632885"/>
                <a:gd name="connsiteY1-4" fmla="*/ 0 h 1087395"/>
                <a:gd name="connsiteX2-5" fmla="*/ 3631597 w 3632885"/>
                <a:gd name="connsiteY2-6" fmla="*/ 763545 h 1087395"/>
                <a:gd name="connsiteX3-7" fmla="*/ 3632885 w 3632885"/>
                <a:gd name="connsiteY3-8" fmla="*/ 1087395 h 1087395"/>
                <a:gd name="connsiteX4-9" fmla="*/ 0 w 3632885"/>
                <a:gd name="connsiteY4-10" fmla="*/ 1087395 h 1087395"/>
                <a:gd name="connsiteX5" fmla="*/ 0 w 3632885"/>
                <a:gd name="connsiteY5" fmla="*/ 0 h 1087395"/>
                <a:gd name="connsiteX0-11" fmla="*/ 0 w 3632885"/>
                <a:gd name="connsiteY0-12" fmla="*/ 0 h 1087395"/>
                <a:gd name="connsiteX1-13" fmla="*/ 3632885 w 3632885"/>
                <a:gd name="connsiteY1-14" fmla="*/ 0 h 1087395"/>
                <a:gd name="connsiteX2-15" fmla="*/ 3631597 w 3632885"/>
                <a:gd name="connsiteY2-16" fmla="*/ 763545 h 1087395"/>
                <a:gd name="connsiteX3-17" fmla="*/ 3632885 w 3632885"/>
                <a:gd name="connsiteY3-18" fmla="*/ 1087395 h 1087395"/>
                <a:gd name="connsiteX4-19" fmla="*/ 3231547 w 3632885"/>
                <a:gd name="connsiteY4-20" fmla="*/ 1087395 h 1087395"/>
                <a:gd name="connsiteX5-21" fmla="*/ 0 w 3632885"/>
                <a:gd name="connsiteY5-22" fmla="*/ 1087395 h 1087395"/>
                <a:gd name="connsiteX6" fmla="*/ 0 w 3632885"/>
                <a:gd name="connsiteY6" fmla="*/ 0 h 1087395"/>
                <a:gd name="connsiteX0-23" fmla="*/ 0 w 3636640"/>
                <a:gd name="connsiteY0-24" fmla="*/ 0 h 1087395"/>
                <a:gd name="connsiteX1-25" fmla="*/ 3632885 w 3636640"/>
                <a:gd name="connsiteY1-26" fmla="*/ 0 h 1087395"/>
                <a:gd name="connsiteX2-27" fmla="*/ 3631597 w 3636640"/>
                <a:gd name="connsiteY2-28" fmla="*/ 763545 h 1087395"/>
                <a:gd name="connsiteX3-29" fmla="*/ 3231547 w 3636640"/>
                <a:gd name="connsiteY3-30" fmla="*/ 1087395 h 1087395"/>
                <a:gd name="connsiteX4-31" fmla="*/ 0 w 3636640"/>
                <a:gd name="connsiteY4-32" fmla="*/ 1087395 h 1087395"/>
                <a:gd name="connsiteX5-33" fmla="*/ 0 w 3636640"/>
                <a:gd name="connsiteY5-34" fmla="*/ 0 h 1087395"/>
                <a:gd name="connsiteX0-35" fmla="*/ 0 w 3632885"/>
                <a:gd name="connsiteY0-36" fmla="*/ 0 h 1087395"/>
                <a:gd name="connsiteX1-37" fmla="*/ 3632885 w 3632885"/>
                <a:gd name="connsiteY1-38" fmla="*/ 0 h 1087395"/>
                <a:gd name="connsiteX2-39" fmla="*/ 3631597 w 3632885"/>
                <a:gd name="connsiteY2-40" fmla="*/ 763545 h 1087395"/>
                <a:gd name="connsiteX3-41" fmla="*/ 3231547 w 3632885"/>
                <a:gd name="connsiteY3-42" fmla="*/ 1087395 h 1087395"/>
                <a:gd name="connsiteX4-43" fmla="*/ 0 w 3632885"/>
                <a:gd name="connsiteY4-44" fmla="*/ 1087395 h 1087395"/>
                <a:gd name="connsiteX5-45" fmla="*/ 0 w 3632885"/>
                <a:gd name="connsiteY5-46" fmla="*/ 0 h 1087395"/>
                <a:gd name="connsiteX0-47" fmla="*/ 0 w 3632885"/>
                <a:gd name="connsiteY0-48" fmla="*/ 0 h 1087395"/>
                <a:gd name="connsiteX1-49" fmla="*/ 3632885 w 3632885"/>
                <a:gd name="connsiteY1-50" fmla="*/ 0 h 1087395"/>
                <a:gd name="connsiteX2-51" fmla="*/ 3631597 w 3632885"/>
                <a:gd name="connsiteY2-52" fmla="*/ 763545 h 1087395"/>
                <a:gd name="connsiteX3-53" fmla="*/ 3231547 w 3632885"/>
                <a:gd name="connsiteY3-54" fmla="*/ 1087395 h 1087395"/>
                <a:gd name="connsiteX4-55" fmla="*/ 0 w 3632885"/>
                <a:gd name="connsiteY4-56" fmla="*/ 1087395 h 1087395"/>
                <a:gd name="connsiteX5-57" fmla="*/ 0 w 3632885"/>
                <a:gd name="connsiteY5-58" fmla="*/ 0 h 10873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3632885" h="1087395">
                  <a:moveTo>
                    <a:pt x="0" y="0"/>
                  </a:moveTo>
                  <a:lnTo>
                    <a:pt x="3632885" y="0"/>
                  </a:lnTo>
                  <a:cubicBezTo>
                    <a:pt x="3632456" y="254515"/>
                    <a:pt x="3632026" y="509030"/>
                    <a:pt x="3631597" y="763545"/>
                  </a:cubicBezTo>
                  <a:cubicBezTo>
                    <a:pt x="3036070" y="1240052"/>
                    <a:pt x="3798713" y="633370"/>
                    <a:pt x="3231547" y="1087395"/>
                  </a:cubicBezTo>
                  <a:lnTo>
                    <a:pt x="0" y="1087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C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11002" y="2297702"/>
              <a:ext cx="6110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FFE59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2800" dirty="0">
                <a:solidFill>
                  <a:srgbClr val="FFE59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22802" y="2489842"/>
              <a:ext cx="2251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FFE59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语音识别</a:t>
              </a:r>
            </a:p>
          </p:txBody>
        </p:sp>
        <p:sp>
          <p:nvSpPr>
            <p:cNvPr id="24" name="直角三角形 23"/>
            <p:cNvSpPr/>
            <p:nvPr/>
          </p:nvSpPr>
          <p:spPr>
            <a:xfrm rot="5738849">
              <a:off x="9823661" y="3002406"/>
              <a:ext cx="361970" cy="361970"/>
            </a:xfrm>
            <a:prstGeom prst="rtTriangle">
              <a:avLst/>
            </a:prstGeom>
            <a:solidFill>
              <a:srgbClr val="9DDFD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7BA6EE4-67FA-42B8-8F10-1C8C66F0094C}"/>
              </a:ext>
            </a:extLst>
          </p:cNvPr>
          <p:cNvSpPr txBox="1"/>
          <p:nvPr/>
        </p:nvSpPr>
        <p:spPr>
          <a:xfrm>
            <a:off x="1432560" y="2194560"/>
            <a:ext cx="832104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与终端语音输入结合（有思路 未完成）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识别不同音频格式、不同采样率、不同采样宽度的音频对语音识别的影响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识别时长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4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0F92267-A804-43F9-A634-0948D091A1F1}"/>
              </a:ext>
            </a:extLst>
          </p:cNvPr>
          <p:cNvGrpSpPr/>
          <p:nvPr/>
        </p:nvGrpSpPr>
        <p:grpSpPr>
          <a:xfrm>
            <a:off x="863227" y="553086"/>
            <a:ext cx="3632885" cy="1098971"/>
            <a:chOff x="6569678" y="2265405"/>
            <a:chExt cx="3632885" cy="1098971"/>
          </a:xfrm>
        </p:grpSpPr>
        <p:sp>
          <p:nvSpPr>
            <p:cNvPr id="9" name="矩形 8"/>
            <p:cNvSpPr/>
            <p:nvPr/>
          </p:nvSpPr>
          <p:spPr>
            <a:xfrm>
              <a:off x="6569678" y="2265405"/>
              <a:ext cx="3632885" cy="1087395"/>
            </a:xfrm>
            <a:custGeom>
              <a:avLst/>
              <a:gdLst>
                <a:gd name="connsiteX0" fmla="*/ 0 w 3632885"/>
                <a:gd name="connsiteY0" fmla="*/ 0 h 1087395"/>
                <a:gd name="connsiteX1" fmla="*/ 3632885 w 3632885"/>
                <a:gd name="connsiteY1" fmla="*/ 0 h 1087395"/>
                <a:gd name="connsiteX2" fmla="*/ 3632885 w 3632885"/>
                <a:gd name="connsiteY2" fmla="*/ 1087395 h 1087395"/>
                <a:gd name="connsiteX3" fmla="*/ 0 w 3632885"/>
                <a:gd name="connsiteY3" fmla="*/ 1087395 h 1087395"/>
                <a:gd name="connsiteX4" fmla="*/ 0 w 3632885"/>
                <a:gd name="connsiteY4" fmla="*/ 0 h 1087395"/>
                <a:gd name="connsiteX0-1" fmla="*/ 0 w 3632885"/>
                <a:gd name="connsiteY0-2" fmla="*/ 0 h 1087395"/>
                <a:gd name="connsiteX1-3" fmla="*/ 3632885 w 3632885"/>
                <a:gd name="connsiteY1-4" fmla="*/ 0 h 1087395"/>
                <a:gd name="connsiteX2-5" fmla="*/ 3631597 w 3632885"/>
                <a:gd name="connsiteY2-6" fmla="*/ 763545 h 1087395"/>
                <a:gd name="connsiteX3-7" fmla="*/ 3632885 w 3632885"/>
                <a:gd name="connsiteY3-8" fmla="*/ 1087395 h 1087395"/>
                <a:gd name="connsiteX4-9" fmla="*/ 0 w 3632885"/>
                <a:gd name="connsiteY4-10" fmla="*/ 1087395 h 1087395"/>
                <a:gd name="connsiteX5" fmla="*/ 0 w 3632885"/>
                <a:gd name="connsiteY5" fmla="*/ 0 h 1087395"/>
                <a:gd name="connsiteX0-11" fmla="*/ 0 w 3632885"/>
                <a:gd name="connsiteY0-12" fmla="*/ 0 h 1087395"/>
                <a:gd name="connsiteX1-13" fmla="*/ 3632885 w 3632885"/>
                <a:gd name="connsiteY1-14" fmla="*/ 0 h 1087395"/>
                <a:gd name="connsiteX2-15" fmla="*/ 3631597 w 3632885"/>
                <a:gd name="connsiteY2-16" fmla="*/ 763545 h 1087395"/>
                <a:gd name="connsiteX3-17" fmla="*/ 3632885 w 3632885"/>
                <a:gd name="connsiteY3-18" fmla="*/ 1087395 h 1087395"/>
                <a:gd name="connsiteX4-19" fmla="*/ 3231547 w 3632885"/>
                <a:gd name="connsiteY4-20" fmla="*/ 1087395 h 1087395"/>
                <a:gd name="connsiteX5-21" fmla="*/ 0 w 3632885"/>
                <a:gd name="connsiteY5-22" fmla="*/ 1087395 h 1087395"/>
                <a:gd name="connsiteX6" fmla="*/ 0 w 3632885"/>
                <a:gd name="connsiteY6" fmla="*/ 0 h 1087395"/>
                <a:gd name="connsiteX0-23" fmla="*/ 0 w 3636640"/>
                <a:gd name="connsiteY0-24" fmla="*/ 0 h 1087395"/>
                <a:gd name="connsiteX1-25" fmla="*/ 3632885 w 3636640"/>
                <a:gd name="connsiteY1-26" fmla="*/ 0 h 1087395"/>
                <a:gd name="connsiteX2-27" fmla="*/ 3631597 w 3636640"/>
                <a:gd name="connsiteY2-28" fmla="*/ 763545 h 1087395"/>
                <a:gd name="connsiteX3-29" fmla="*/ 3231547 w 3636640"/>
                <a:gd name="connsiteY3-30" fmla="*/ 1087395 h 1087395"/>
                <a:gd name="connsiteX4-31" fmla="*/ 0 w 3636640"/>
                <a:gd name="connsiteY4-32" fmla="*/ 1087395 h 1087395"/>
                <a:gd name="connsiteX5-33" fmla="*/ 0 w 3636640"/>
                <a:gd name="connsiteY5-34" fmla="*/ 0 h 1087395"/>
                <a:gd name="connsiteX0-35" fmla="*/ 0 w 3632885"/>
                <a:gd name="connsiteY0-36" fmla="*/ 0 h 1087395"/>
                <a:gd name="connsiteX1-37" fmla="*/ 3632885 w 3632885"/>
                <a:gd name="connsiteY1-38" fmla="*/ 0 h 1087395"/>
                <a:gd name="connsiteX2-39" fmla="*/ 3631597 w 3632885"/>
                <a:gd name="connsiteY2-40" fmla="*/ 763545 h 1087395"/>
                <a:gd name="connsiteX3-41" fmla="*/ 3231547 w 3632885"/>
                <a:gd name="connsiteY3-42" fmla="*/ 1087395 h 1087395"/>
                <a:gd name="connsiteX4-43" fmla="*/ 0 w 3632885"/>
                <a:gd name="connsiteY4-44" fmla="*/ 1087395 h 1087395"/>
                <a:gd name="connsiteX5-45" fmla="*/ 0 w 3632885"/>
                <a:gd name="connsiteY5-46" fmla="*/ 0 h 1087395"/>
                <a:gd name="connsiteX0-47" fmla="*/ 0 w 3632885"/>
                <a:gd name="connsiteY0-48" fmla="*/ 0 h 1087395"/>
                <a:gd name="connsiteX1-49" fmla="*/ 3632885 w 3632885"/>
                <a:gd name="connsiteY1-50" fmla="*/ 0 h 1087395"/>
                <a:gd name="connsiteX2-51" fmla="*/ 3631597 w 3632885"/>
                <a:gd name="connsiteY2-52" fmla="*/ 763545 h 1087395"/>
                <a:gd name="connsiteX3-53" fmla="*/ 3231547 w 3632885"/>
                <a:gd name="connsiteY3-54" fmla="*/ 1087395 h 1087395"/>
                <a:gd name="connsiteX4-55" fmla="*/ 0 w 3632885"/>
                <a:gd name="connsiteY4-56" fmla="*/ 1087395 h 1087395"/>
                <a:gd name="connsiteX5-57" fmla="*/ 0 w 3632885"/>
                <a:gd name="connsiteY5-58" fmla="*/ 0 h 10873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3632885" h="1087395">
                  <a:moveTo>
                    <a:pt x="0" y="0"/>
                  </a:moveTo>
                  <a:lnTo>
                    <a:pt x="3632885" y="0"/>
                  </a:lnTo>
                  <a:cubicBezTo>
                    <a:pt x="3632456" y="254515"/>
                    <a:pt x="3632026" y="509030"/>
                    <a:pt x="3631597" y="763545"/>
                  </a:cubicBezTo>
                  <a:cubicBezTo>
                    <a:pt x="3036070" y="1240052"/>
                    <a:pt x="3798713" y="633370"/>
                    <a:pt x="3231547" y="1087395"/>
                  </a:cubicBezTo>
                  <a:lnTo>
                    <a:pt x="0" y="1087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C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11002" y="2297702"/>
              <a:ext cx="6110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FFE59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2800" dirty="0">
                <a:solidFill>
                  <a:srgbClr val="FFE59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22802" y="2489842"/>
              <a:ext cx="2251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FFE59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机器翻译</a:t>
              </a:r>
            </a:p>
          </p:txBody>
        </p:sp>
        <p:sp>
          <p:nvSpPr>
            <p:cNvPr id="24" name="直角三角形 23"/>
            <p:cNvSpPr/>
            <p:nvPr/>
          </p:nvSpPr>
          <p:spPr>
            <a:xfrm rot="5738849">
              <a:off x="9823661" y="3002406"/>
              <a:ext cx="361970" cy="361970"/>
            </a:xfrm>
            <a:prstGeom prst="rtTriangle">
              <a:avLst/>
            </a:prstGeom>
            <a:solidFill>
              <a:srgbClr val="9DDFD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D15FFC-7C24-4363-81A9-E78B01E8E8D3}"/>
              </a:ext>
            </a:extLst>
          </p:cNvPr>
          <p:cNvSpPr txBox="1"/>
          <p:nvPr/>
        </p:nvSpPr>
        <p:spPr>
          <a:xfrm>
            <a:off x="1432560" y="2194560"/>
            <a:ext cx="83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与 </a:t>
            </a:r>
            <a:r>
              <a:rPr lang="en-US" altLang="zh-CN" dirty="0" err="1"/>
              <a:t>MTMonkey</a:t>
            </a:r>
            <a:r>
              <a:rPr lang="en-US" altLang="zh-CN" dirty="0"/>
              <a:t> </a:t>
            </a:r>
            <a:r>
              <a:rPr lang="zh-CN" altLang="en-US" dirty="0"/>
              <a:t>结合（框架）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三个</a:t>
            </a:r>
            <a:r>
              <a:rPr lang="en-US" altLang="zh-CN" dirty="0" err="1"/>
              <a:t>api</a:t>
            </a:r>
            <a:r>
              <a:rPr lang="zh-CN" altLang="en-US" dirty="0"/>
              <a:t>对比，测试翻译效果，选取特定领域语料最佳翻译</a:t>
            </a:r>
            <a:r>
              <a:rPr lang="en-US" altLang="zh-CN" dirty="0"/>
              <a:t>……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总体：实现</a:t>
            </a:r>
            <a:r>
              <a:rPr lang="zh-CN" altLang="en-US" b="1" dirty="0"/>
              <a:t>更多语种</a:t>
            </a:r>
            <a:r>
              <a:rPr lang="zh-CN" altLang="en-US" dirty="0"/>
              <a:t>的语音识别</a:t>
            </a:r>
            <a:r>
              <a:rPr lang="en-US" altLang="zh-CN" dirty="0"/>
              <a:t>+</a:t>
            </a:r>
            <a:r>
              <a:rPr lang="zh-CN" altLang="en-US" dirty="0"/>
              <a:t>机器翻译</a:t>
            </a:r>
          </a:p>
        </p:txBody>
      </p:sp>
    </p:spTree>
    <p:extLst>
      <p:ext uri="{BB962C8B-B14F-4D97-AF65-F5344CB8AC3E}">
        <p14:creationId xmlns:p14="http://schemas.microsoft.com/office/powerpoint/2010/main" val="6814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河南">
            <a:hlinkClick r:id="" action="ppaction://macro?name=Slide1.河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991648" y="1282352"/>
            <a:ext cx="769091" cy="736194"/>
          </a:xfrm>
          <a:custGeom>
            <a:avLst/>
            <a:gdLst>
              <a:gd name="T0" fmla="*/ 50 w 426"/>
              <a:gd name="T1" fmla="*/ 268 h 385"/>
              <a:gd name="T2" fmla="*/ 111 w 426"/>
              <a:gd name="T3" fmla="*/ 322 h 385"/>
              <a:gd name="T4" fmla="*/ 162 w 426"/>
              <a:gd name="T5" fmla="*/ 333 h 385"/>
              <a:gd name="T6" fmla="*/ 208 w 426"/>
              <a:gd name="T7" fmla="*/ 326 h 385"/>
              <a:gd name="T8" fmla="*/ 222 w 426"/>
              <a:gd name="T9" fmla="*/ 333 h 385"/>
              <a:gd name="T10" fmla="*/ 238 w 426"/>
              <a:gd name="T11" fmla="*/ 323 h 385"/>
              <a:gd name="T12" fmla="*/ 249 w 426"/>
              <a:gd name="T13" fmla="*/ 335 h 385"/>
              <a:gd name="T14" fmla="*/ 256 w 426"/>
              <a:gd name="T15" fmla="*/ 354 h 385"/>
              <a:gd name="T16" fmla="*/ 278 w 426"/>
              <a:gd name="T17" fmla="*/ 366 h 385"/>
              <a:gd name="T18" fmla="*/ 307 w 426"/>
              <a:gd name="T19" fmla="*/ 366 h 385"/>
              <a:gd name="T20" fmla="*/ 329 w 426"/>
              <a:gd name="T21" fmla="*/ 384 h 385"/>
              <a:gd name="T22" fmla="*/ 349 w 426"/>
              <a:gd name="T23" fmla="*/ 375 h 385"/>
              <a:gd name="T24" fmla="*/ 364 w 426"/>
              <a:gd name="T25" fmla="*/ 384 h 385"/>
              <a:gd name="T26" fmla="*/ 377 w 426"/>
              <a:gd name="T27" fmla="*/ 359 h 385"/>
              <a:gd name="T28" fmla="*/ 396 w 426"/>
              <a:gd name="T29" fmla="*/ 350 h 385"/>
              <a:gd name="T30" fmla="*/ 399 w 426"/>
              <a:gd name="T31" fmla="*/ 329 h 385"/>
              <a:gd name="T32" fmla="*/ 393 w 426"/>
              <a:gd name="T33" fmla="*/ 292 h 385"/>
              <a:gd name="T34" fmla="*/ 389 w 426"/>
              <a:gd name="T35" fmla="*/ 288 h 385"/>
              <a:gd name="T36" fmla="*/ 370 w 426"/>
              <a:gd name="T37" fmla="*/ 307 h 385"/>
              <a:gd name="T38" fmla="*/ 342 w 426"/>
              <a:gd name="T39" fmla="*/ 285 h 385"/>
              <a:gd name="T40" fmla="*/ 321 w 426"/>
              <a:gd name="T41" fmla="*/ 259 h 385"/>
              <a:gd name="T42" fmla="*/ 342 w 426"/>
              <a:gd name="T43" fmla="*/ 244 h 385"/>
              <a:gd name="T44" fmla="*/ 348 w 426"/>
              <a:gd name="T45" fmla="*/ 219 h 385"/>
              <a:gd name="T46" fmla="*/ 360 w 426"/>
              <a:gd name="T47" fmla="*/ 209 h 385"/>
              <a:gd name="T48" fmla="*/ 358 w 426"/>
              <a:gd name="T49" fmla="*/ 174 h 385"/>
              <a:gd name="T50" fmla="*/ 367 w 426"/>
              <a:gd name="T51" fmla="*/ 168 h 385"/>
              <a:gd name="T52" fmla="*/ 384 w 426"/>
              <a:gd name="T53" fmla="*/ 178 h 385"/>
              <a:gd name="T54" fmla="*/ 396 w 426"/>
              <a:gd name="T55" fmla="*/ 192 h 385"/>
              <a:gd name="T56" fmla="*/ 417 w 426"/>
              <a:gd name="T57" fmla="*/ 178 h 385"/>
              <a:gd name="T58" fmla="*/ 425 w 426"/>
              <a:gd name="T59" fmla="*/ 169 h 385"/>
              <a:gd name="T60" fmla="*/ 421 w 426"/>
              <a:gd name="T61" fmla="*/ 152 h 385"/>
              <a:gd name="T62" fmla="*/ 396 w 426"/>
              <a:gd name="T63" fmla="*/ 137 h 385"/>
              <a:gd name="T64" fmla="*/ 391 w 426"/>
              <a:gd name="T65" fmla="*/ 120 h 385"/>
              <a:gd name="T66" fmla="*/ 344 w 426"/>
              <a:gd name="T67" fmla="*/ 126 h 385"/>
              <a:gd name="T68" fmla="*/ 315 w 426"/>
              <a:gd name="T69" fmla="*/ 101 h 385"/>
              <a:gd name="T70" fmla="*/ 302 w 426"/>
              <a:gd name="T71" fmla="*/ 96 h 385"/>
              <a:gd name="T72" fmla="*/ 302 w 426"/>
              <a:gd name="T73" fmla="*/ 80 h 385"/>
              <a:gd name="T74" fmla="*/ 366 w 426"/>
              <a:gd name="T75" fmla="*/ 7 h 385"/>
              <a:gd name="T76" fmla="*/ 342 w 426"/>
              <a:gd name="T77" fmla="*/ 13 h 385"/>
              <a:gd name="T78" fmla="*/ 328 w 426"/>
              <a:gd name="T79" fmla="*/ 24 h 385"/>
              <a:gd name="T80" fmla="*/ 321 w 426"/>
              <a:gd name="T81" fmla="*/ 15 h 385"/>
              <a:gd name="T82" fmla="*/ 321 w 426"/>
              <a:gd name="T83" fmla="*/ 4 h 385"/>
              <a:gd name="T84" fmla="*/ 310 w 426"/>
              <a:gd name="T85" fmla="*/ 0 h 385"/>
              <a:gd name="T86" fmla="*/ 281 w 426"/>
              <a:gd name="T87" fmla="*/ 12 h 385"/>
              <a:gd name="T88" fmla="*/ 208 w 426"/>
              <a:gd name="T89" fmla="*/ 2 h 385"/>
              <a:gd name="T90" fmla="*/ 203 w 426"/>
              <a:gd name="T91" fmla="*/ 63 h 385"/>
              <a:gd name="T92" fmla="*/ 168 w 426"/>
              <a:gd name="T93" fmla="*/ 91 h 385"/>
              <a:gd name="T94" fmla="*/ 120 w 426"/>
              <a:gd name="T95" fmla="*/ 101 h 385"/>
              <a:gd name="T96" fmla="*/ 54 w 426"/>
              <a:gd name="T97" fmla="*/ 147 h 385"/>
              <a:gd name="T98" fmla="*/ 0 w 426"/>
              <a:gd name="T99" fmla="*/ 161 h 385"/>
              <a:gd name="T100" fmla="*/ 0 w 426"/>
              <a:gd name="T101" fmla="*/ 171 h 385"/>
              <a:gd name="T102" fmla="*/ 50 w 426"/>
              <a:gd name="T103" fmla="*/ 246 h 385"/>
              <a:gd name="T104" fmla="*/ 50 w 426"/>
              <a:gd name="T105" fmla="*/ 268 h 385"/>
              <a:gd name="T106" fmla="*/ 50 w 426"/>
              <a:gd name="T107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6" h="385">
                <a:moveTo>
                  <a:pt x="50" y="268"/>
                </a:moveTo>
                <a:lnTo>
                  <a:pt x="111" y="322"/>
                </a:lnTo>
                <a:lnTo>
                  <a:pt x="162" y="333"/>
                </a:lnTo>
                <a:lnTo>
                  <a:pt x="208" y="326"/>
                </a:lnTo>
                <a:lnTo>
                  <a:pt x="222" y="333"/>
                </a:lnTo>
                <a:lnTo>
                  <a:pt x="238" y="323"/>
                </a:lnTo>
                <a:lnTo>
                  <a:pt x="249" y="335"/>
                </a:lnTo>
                <a:lnTo>
                  <a:pt x="256" y="354"/>
                </a:lnTo>
                <a:lnTo>
                  <a:pt x="278" y="366"/>
                </a:lnTo>
                <a:lnTo>
                  <a:pt x="307" y="366"/>
                </a:lnTo>
                <a:lnTo>
                  <a:pt x="329" y="384"/>
                </a:lnTo>
                <a:lnTo>
                  <a:pt x="349" y="375"/>
                </a:lnTo>
                <a:lnTo>
                  <a:pt x="364" y="384"/>
                </a:lnTo>
                <a:lnTo>
                  <a:pt x="377" y="359"/>
                </a:lnTo>
                <a:lnTo>
                  <a:pt x="396" y="350"/>
                </a:lnTo>
                <a:lnTo>
                  <a:pt x="399" y="329"/>
                </a:lnTo>
                <a:lnTo>
                  <a:pt x="393" y="292"/>
                </a:lnTo>
                <a:lnTo>
                  <a:pt x="389" y="288"/>
                </a:lnTo>
                <a:lnTo>
                  <a:pt x="370" y="307"/>
                </a:lnTo>
                <a:lnTo>
                  <a:pt x="342" y="285"/>
                </a:lnTo>
                <a:lnTo>
                  <a:pt x="321" y="259"/>
                </a:lnTo>
                <a:lnTo>
                  <a:pt x="342" y="244"/>
                </a:lnTo>
                <a:lnTo>
                  <a:pt x="348" y="219"/>
                </a:lnTo>
                <a:lnTo>
                  <a:pt x="360" y="209"/>
                </a:lnTo>
                <a:lnTo>
                  <a:pt x="358" y="174"/>
                </a:lnTo>
                <a:lnTo>
                  <a:pt x="367" y="168"/>
                </a:lnTo>
                <a:lnTo>
                  <a:pt x="384" y="178"/>
                </a:lnTo>
                <a:lnTo>
                  <a:pt x="396" y="192"/>
                </a:lnTo>
                <a:lnTo>
                  <a:pt x="417" y="178"/>
                </a:lnTo>
                <a:lnTo>
                  <a:pt x="425" y="169"/>
                </a:lnTo>
                <a:lnTo>
                  <a:pt x="421" y="152"/>
                </a:lnTo>
                <a:lnTo>
                  <a:pt x="396" y="137"/>
                </a:lnTo>
                <a:lnTo>
                  <a:pt x="391" y="120"/>
                </a:lnTo>
                <a:lnTo>
                  <a:pt x="344" y="126"/>
                </a:lnTo>
                <a:lnTo>
                  <a:pt x="315" y="101"/>
                </a:lnTo>
                <a:lnTo>
                  <a:pt x="302" y="96"/>
                </a:lnTo>
                <a:lnTo>
                  <a:pt x="302" y="80"/>
                </a:lnTo>
                <a:lnTo>
                  <a:pt x="366" y="7"/>
                </a:lnTo>
                <a:lnTo>
                  <a:pt x="342" y="13"/>
                </a:lnTo>
                <a:lnTo>
                  <a:pt x="328" y="24"/>
                </a:lnTo>
                <a:lnTo>
                  <a:pt x="321" y="15"/>
                </a:lnTo>
                <a:lnTo>
                  <a:pt x="321" y="4"/>
                </a:lnTo>
                <a:lnTo>
                  <a:pt x="310" y="0"/>
                </a:lnTo>
                <a:lnTo>
                  <a:pt x="281" y="12"/>
                </a:lnTo>
                <a:lnTo>
                  <a:pt x="208" y="2"/>
                </a:lnTo>
                <a:lnTo>
                  <a:pt x="203" y="63"/>
                </a:lnTo>
                <a:lnTo>
                  <a:pt x="168" y="91"/>
                </a:lnTo>
                <a:lnTo>
                  <a:pt x="120" y="101"/>
                </a:lnTo>
                <a:lnTo>
                  <a:pt x="54" y="147"/>
                </a:lnTo>
                <a:lnTo>
                  <a:pt x="0" y="161"/>
                </a:lnTo>
                <a:lnTo>
                  <a:pt x="0" y="171"/>
                </a:lnTo>
                <a:lnTo>
                  <a:pt x="50" y="246"/>
                </a:lnTo>
                <a:lnTo>
                  <a:pt x="50" y="268"/>
                </a:lnTo>
                <a:lnTo>
                  <a:pt x="50" y="268"/>
                </a:lnTo>
              </a:path>
            </a:pathLst>
          </a:custGeom>
          <a:solidFill>
            <a:srgbClr val="5CDDEE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" name="四川">
            <a:hlinkClick r:id="" action="ppaction://macro?name=Slide1.四川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955144" y="2393793"/>
            <a:ext cx="974092" cy="867251"/>
          </a:xfrm>
          <a:custGeom>
            <a:avLst/>
            <a:gdLst>
              <a:gd name="T0" fmla="*/ 40 w 92"/>
              <a:gd name="T1" fmla="*/ 6 h 76"/>
              <a:gd name="T2" fmla="*/ 39 w 92"/>
              <a:gd name="T3" fmla="*/ 2 h 76"/>
              <a:gd name="T4" fmla="*/ 46 w 92"/>
              <a:gd name="T5" fmla="*/ 0 h 76"/>
              <a:gd name="T6" fmla="*/ 47 w 92"/>
              <a:gd name="T7" fmla="*/ 4 h 76"/>
              <a:gd name="T8" fmla="*/ 53 w 92"/>
              <a:gd name="T9" fmla="*/ 9 h 76"/>
              <a:gd name="T10" fmla="*/ 56 w 92"/>
              <a:gd name="T11" fmla="*/ 9 h 76"/>
              <a:gd name="T12" fmla="*/ 59 w 92"/>
              <a:gd name="T13" fmla="*/ 14 h 76"/>
              <a:gd name="T14" fmla="*/ 65 w 92"/>
              <a:gd name="T15" fmla="*/ 14 h 76"/>
              <a:gd name="T16" fmla="*/ 68 w 92"/>
              <a:gd name="T17" fmla="*/ 11 h 76"/>
              <a:gd name="T18" fmla="*/ 70 w 92"/>
              <a:gd name="T19" fmla="*/ 14 h 76"/>
              <a:gd name="T20" fmla="*/ 77 w 92"/>
              <a:gd name="T21" fmla="*/ 13 h 76"/>
              <a:gd name="T22" fmla="*/ 79 w 92"/>
              <a:gd name="T23" fmla="*/ 15 h 76"/>
              <a:gd name="T24" fmla="*/ 86 w 92"/>
              <a:gd name="T25" fmla="*/ 18 h 76"/>
              <a:gd name="T26" fmla="*/ 92 w 92"/>
              <a:gd name="T27" fmla="*/ 19 h 76"/>
              <a:gd name="T28" fmla="*/ 91 w 92"/>
              <a:gd name="T29" fmla="*/ 19 h 76"/>
              <a:gd name="T30" fmla="*/ 90 w 92"/>
              <a:gd name="T31" fmla="*/ 22 h 76"/>
              <a:gd name="T32" fmla="*/ 88 w 92"/>
              <a:gd name="T33" fmla="*/ 26 h 76"/>
              <a:gd name="T34" fmla="*/ 85 w 92"/>
              <a:gd name="T35" fmla="*/ 29 h 76"/>
              <a:gd name="T36" fmla="*/ 83 w 92"/>
              <a:gd name="T37" fmla="*/ 31 h 76"/>
              <a:gd name="T38" fmla="*/ 80 w 92"/>
              <a:gd name="T39" fmla="*/ 35 h 76"/>
              <a:gd name="T40" fmla="*/ 76 w 92"/>
              <a:gd name="T41" fmla="*/ 36 h 76"/>
              <a:gd name="T42" fmla="*/ 72 w 92"/>
              <a:gd name="T43" fmla="*/ 35 h 76"/>
              <a:gd name="T44" fmla="*/ 67 w 92"/>
              <a:gd name="T45" fmla="*/ 34 h 76"/>
              <a:gd name="T46" fmla="*/ 67 w 92"/>
              <a:gd name="T47" fmla="*/ 38 h 76"/>
              <a:gd name="T48" fmla="*/ 66 w 92"/>
              <a:gd name="T49" fmla="*/ 40 h 76"/>
              <a:gd name="T50" fmla="*/ 67 w 92"/>
              <a:gd name="T51" fmla="*/ 44 h 76"/>
              <a:gd name="T52" fmla="*/ 71 w 92"/>
              <a:gd name="T53" fmla="*/ 47 h 76"/>
              <a:gd name="T54" fmla="*/ 70 w 92"/>
              <a:gd name="T55" fmla="*/ 50 h 76"/>
              <a:gd name="T56" fmla="*/ 68 w 92"/>
              <a:gd name="T57" fmla="*/ 54 h 76"/>
              <a:gd name="T58" fmla="*/ 74 w 92"/>
              <a:gd name="T59" fmla="*/ 59 h 76"/>
              <a:gd name="T60" fmla="*/ 65 w 92"/>
              <a:gd name="T61" fmla="*/ 60 h 76"/>
              <a:gd name="T62" fmla="*/ 63 w 92"/>
              <a:gd name="T63" fmla="*/ 57 h 76"/>
              <a:gd name="T64" fmla="*/ 57 w 92"/>
              <a:gd name="T65" fmla="*/ 58 h 76"/>
              <a:gd name="T66" fmla="*/ 56 w 92"/>
              <a:gd name="T67" fmla="*/ 54 h 76"/>
              <a:gd name="T68" fmla="*/ 53 w 92"/>
              <a:gd name="T69" fmla="*/ 52 h 76"/>
              <a:gd name="T70" fmla="*/ 53 w 92"/>
              <a:gd name="T71" fmla="*/ 55 h 76"/>
              <a:gd name="T72" fmla="*/ 49 w 92"/>
              <a:gd name="T73" fmla="*/ 57 h 76"/>
              <a:gd name="T74" fmla="*/ 45 w 92"/>
              <a:gd name="T75" fmla="*/ 65 h 76"/>
              <a:gd name="T76" fmla="*/ 43 w 92"/>
              <a:gd name="T77" fmla="*/ 74 h 76"/>
              <a:gd name="T78" fmla="*/ 36 w 92"/>
              <a:gd name="T79" fmla="*/ 76 h 76"/>
              <a:gd name="T80" fmla="*/ 27 w 92"/>
              <a:gd name="T81" fmla="*/ 61 h 76"/>
              <a:gd name="T82" fmla="*/ 21 w 92"/>
              <a:gd name="T83" fmla="*/ 58 h 76"/>
              <a:gd name="T84" fmla="*/ 22 w 92"/>
              <a:gd name="T85" fmla="*/ 54 h 76"/>
              <a:gd name="T86" fmla="*/ 17 w 92"/>
              <a:gd name="T87" fmla="*/ 55 h 76"/>
              <a:gd name="T88" fmla="*/ 13 w 92"/>
              <a:gd name="T89" fmla="*/ 47 h 76"/>
              <a:gd name="T90" fmla="*/ 12 w 92"/>
              <a:gd name="T91" fmla="*/ 33 h 76"/>
              <a:gd name="T92" fmla="*/ 11 w 92"/>
              <a:gd name="T93" fmla="*/ 26 h 76"/>
              <a:gd name="T94" fmla="*/ 0 w 92"/>
              <a:gd name="T95" fmla="*/ 12 h 76"/>
              <a:gd name="T96" fmla="*/ 2 w 92"/>
              <a:gd name="T97" fmla="*/ 9 h 76"/>
              <a:gd name="T98" fmla="*/ 16 w 92"/>
              <a:gd name="T99" fmla="*/ 9 h 76"/>
              <a:gd name="T100" fmla="*/ 21 w 92"/>
              <a:gd name="T101" fmla="*/ 10 h 76"/>
              <a:gd name="T102" fmla="*/ 29 w 92"/>
              <a:gd name="T103" fmla="*/ 14 h 76"/>
              <a:gd name="T104" fmla="*/ 30 w 92"/>
              <a:gd name="T105" fmla="*/ 10 h 76"/>
              <a:gd name="T106" fmla="*/ 35 w 92"/>
              <a:gd name="T107" fmla="*/ 11 h 76"/>
              <a:gd name="T108" fmla="*/ 39 w 92"/>
              <a:gd name="T109" fmla="*/ 10 h 76"/>
              <a:gd name="T110" fmla="*/ 39 w 92"/>
              <a:gd name="T111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" h="76">
                <a:moveTo>
                  <a:pt x="39" y="9"/>
                </a:moveTo>
                <a:lnTo>
                  <a:pt x="40" y="6"/>
                </a:lnTo>
                <a:lnTo>
                  <a:pt x="39" y="5"/>
                </a:lnTo>
                <a:lnTo>
                  <a:pt x="39" y="2"/>
                </a:lnTo>
                <a:lnTo>
                  <a:pt x="44" y="0"/>
                </a:lnTo>
                <a:lnTo>
                  <a:pt x="46" y="0"/>
                </a:lnTo>
                <a:lnTo>
                  <a:pt x="46" y="2"/>
                </a:lnTo>
                <a:lnTo>
                  <a:pt x="47" y="4"/>
                </a:lnTo>
                <a:lnTo>
                  <a:pt x="49" y="6"/>
                </a:lnTo>
                <a:lnTo>
                  <a:pt x="53" y="9"/>
                </a:lnTo>
                <a:lnTo>
                  <a:pt x="55" y="8"/>
                </a:lnTo>
                <a:lnTo>
                  <a:pt x="56" y="9"/>
                </a:lnTo>
                <a:lnTo>
                  <a:pt x="56" y="13"/>
                </a:lnTo>
                <a:lnTo>
                  <a:pt x="59" y="14"/>
                </a:lnTo>
                <a:lnTo>
                  <a:pt x="64" y="15"/>
                </a:lnTo>
                <a:lnTo>
                  <a:pt x="65" y="14"/>
                </a:lnTo>
                <a:lnTo>
                  <a:pt x="65" y="12"/>
                </a:lnTo>
                <a:lnTo>
                  <a:pt x="68" y="11"/>
                </a:lnTo>
                <a:lnTo>
                  <a:pt x="70" y="12"/>
                </a:lnTo>
                <a:lnTo>
                  <a:pt x="70" y="14"/>
                </a:lnTo>
                <a:lnTo>
                  <a:pt x="72" y="14"/>
                </a:lnTo>
                <a:lnTo>
                  <a:pt x="77" y="13"/>
                </a:lnTo>
                <a:lnTo>
                  <a:pt x="78" y="13"/>
                </a:lnTo>
                <a:lnTo>
                  <a:pt x="79" y="15"/>
                </a:lnTo>
                <a:lnTo>
                  <a:pt x="81" y="15"/>
                </a:lnTo>
                <a:lnTo>
                  <a:pt x="86" y="18"/>
                </a:lnTo>
                <a:lnTo>
                  <a:pt x="89" y="17"/>
                </a:lnTo>
                <a:lnTo>
                  <a:pt x="92" y="19"/>
                </a:lnTo>
                <a:lnTo>
                  <a:pt x="90" y="19"/>
                </a:lnTo>
                <a:lnTo>
                  <a:pt x="91" y="19"/>
                </a:lnTo>
                <a:lnTo>
                  <a:pt x="90" y="20"/>
                </a:lnTo>
                <a:lnTo>
                  <a:pt x="90" y="22"/>
                </a:lnTo>
                <a:lnTo>
                  <a:pt x="89" y="24"/>
                </a:lnTo>
                <a:lnTo>
                  <a:pt x="88" y="26"/>
                </a:lnTo>
                <a:lnTo>
                  <a:pt x="88" y="28"/>
                </a:lnTo>
                <a:lnTo>
                  <a:pt x="85" y="29"/>
                </a:lnTo>
                <a:lnTo>
                  <a:pt x="84" y="30"/>
                </a:lnTo>
                <a:lnTo>
                  <a:pt x="83" y="31"/>
                </a:lnTo>
                <a:lnTo>
                  <a:pt x="82" y="33"/>
                </a:lnTo>
                <a:lnTo>
                  <a:pt x="80" y="35"/>
                </a:lnTo>
                <a:lnTo>
                  <a:pt x="79" y="36"/>
                </a:lnTo>
                <a:lnTo>
                  <a:pt x="76" y="36"/>
                </a:lnTo>
                <a:lnTo>
                  <a:pt x="74" y="34"/>
                </a:lnTo>
                <a:lnTo>
                  <a:pt x="72" y="35"/>
                </a:lnTo>
                <a:lnTo>
                  <a:pt x="70" y="33"/>
                </a:lnTo>
                <a:lnTo>
                  <a:pt x="67" y="34"/>
                </a:lnTo>
                <a:lnTo>
                  <a:pt x="67" y="36"/>
                </a:lnTo>
                <a:lnTo>
                  <a:pt x="67" y="38"/>
                </a:lnTo>
                <a:lnTo>
                  <a:pt x="67" y="39"/>
                </a:lnTo>
                <a:lnTo>
                  <a:pt x="66" y="40"/>
                </a:lnTo>
                <a:lnTo>
                  <a:pt x="64" y="42"/>
                </a:lnTo>
                <a:lnTo>
                  <a:pt x="67" y="44"/>
                </a:lnTo>
                <a:lnTo>
                  <a:pt x="70" y="47"/>
                </a:lnTo>
                <a:lnTo>
                  <a:pt x="71" y="47"/>
                </a:lnTo>
                <a:lnTo>
                  <a:pt x="71" y="49"/>
                </a:lnTo>
                <a:lnTo>
                  <a:pt x="70" y="50"/>
                </a:lnTo>
                <a:lnTo>
                  <a:pt x="68" y="53"/>
                </a:lnTo>
                <a:lnTo>
                  <a:pt x="68" y="54"/>
                </a:lnTo>
                <a:lnTo>
                  <a:pt x="73" y="57"/>
                </a:lnTo>
                <a:lnTo>
                  <a:pt x="74" y="59"/>
                </a:lnTo>
                <a:lnTo>
                  <a:pt x="70" y="60"/>
                </a:lnTo>
                <a:lnTo>
                  <a:pt x="65" y="60"/>
                </a:lnTo>
                <a:lnTo>
                  <a:pt x="65" y="57"/>
                </a:lnTo>
                <a:lnTo>
                  <a:pt x="63" y="57"/>
                </a:lnTo>
                <a:lnTo>
                  <a:pt x="59" y="59"/>
                </a:lnTo>
                <a:lnTo>
                  <a:pt x="57" y="58"/>
                </a:lnTo>
                <a:lnTo>
                  <a:pt x="57" y="55"/>
                </a:lnTo>
                <a:lnTo>
                  <a:pt x="56" y="54"/>
                </a:lnTo>
                <a:lnTo>
                  <a:pt x="56" y="52"/>
                </a:lnTo>
                <a:lnTo>
                  <a:pt x="53" y="52"/>
                </a:lnTo>
                <a:lnTo>
                  <a:pt x="52" y="52"/>
                </a:lnTo>
                <a:lnTo>
                  <a:pt x="53" y="55"/>
                </a:lnTo>
                <a:lnTo>
                  <a:pt x="50" y="56"/>
                </a:lnTo>
                <a:lnTo>
                  <a:pt x="49" y="57"/>
                </a:lnTo>
                <a:lnTo>
                  <a:pt x="50" y="59"/>
                </a:lnTo>
                <a:lnTo>
                  <a:pt x="45" y="65"/>
                </a:lnTo>
                <a:lnTo>
                  <a:pt x="46" y="72"/>
                </a:lnTo>
                <a:lnTo>
                  <a:pt x="43" y="74"/>
                </a:lnTo>
                <a:lnTo>
                  <a:pt x="42" y="73"/>
                </a:lnTo>
                <a:lnTo>
                  <a:pt x="36" y="76"/>
                </a:lnTo>
                <a:lnTo>
                  <a:pt x="35" y="75"/>
                </a:lnTo>
                <a:lnTo>
                  <a:pt x="27" y="61"/>
                </a:lnTo>
                <a:lnTo>
                  <a:pt x="24" y="59"/>
                </a:lnTo>
                <a:lnTo>
                  <a:pt x="21" y="58"/>
                </a:lnTo>
                <a:lnTo>
                  <a:pt x="20" y="56"/>
                </a:lnTo>
                <a:lnTo>
                  <a:pt x="22" y="54"/>
                </a:lnTo>
                <a:lnTo>
                  <a:pt x="19" y="52"/>
                </a:lnTo>
                <a:lnTo>
                  <a:pt x="17" y="55"/>
                </a:lnTo>
                <a:lnTo>
                  <a:pt x="14" y="55"/>
                </a:lnTo>
                <a:lnTo>
                  <a:pt x="13" y="47"/>
                </a:lnTo>
                <a:lnTo>
                  <a:pt x="12" y="46"/>
                </a:lnTo>
                <a:lnTo>
                  <a:pt x="12" y="33"/>
                </a:lnTo>
                <a:lnTo>
                  <a:pt x="9" y="27"/>
                </a:lnTo>
                <a:lnTo>
                  <a:pt x="11" y="26"/>
                </a:lnTo>
                <a:lnTo>
                  <a:pt x="6" y="17"/>
                </a:lnTo>
                <a:lnTo>
                  <a:pt x="0" y="12"/>
                </a:lnTo>
                <a:lnTo>
                  <a:pt x="1" y="10"/>
                </a:lnTo>
                <a:lnTo>
                  <a:pt x="2" y="9"/>
                </a:lnTo>
                <a:lnTo>
                  <a:pt x="10" y="8"/>
                </a:lnTo>
                <a:lnTo>
                  <a:pt x="16" y="9"/>
                </a:lnTo>
                <a:lnTo>
                  <a:pt x="20" y="8"/>
                </a:lnTo>
                <a:lnTo>
                  <a:pt x="21" y="10"/>
                </a:lnTo>
                <a:lnTo>
                  <a:pt x="25" y="15"/>
                </a:lnTo>
                <a:lnTo>
                  <a:pt x="29" y="14"/>
                </a:lnTo>
                <a:lnTo>
                  <a:pt x="29" y="11"/>
                </a:lnTo>
                <a:lnTo>
                  <a:pt x="30" y="10"/>
                </a:lnTo>
                <a:lnTo>
                  <a:pt x="33" y="9"/>
                </a:lnTo>
                <a:lnTo>
                  <a:pt x="35" y="11"/>
                </a:lnTo>
                <a:lnTo>
                  <a:pt x="36" y="9"/>
                </a:lnTo>
                <a:lnTo>
                  <a:pt x="39" y="10"/>
                </a:lnTo>
                <a:lnTo>
                  <a:pt x="39" y="9"/>
                </a:lnTo>
                <a:lnTo>
                  <a:pt x="39" y="9"/>
                </a:lnTo>
              </a:path>
            </a:pathLst>
          </a:custGeom>
          <a:solidFill>
            <a:srgbClr val="FFC000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8" name="湖南">
            <a:hlinkClick r:id="" action="ppaction://macro?name=Slide1.湖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5675553" y="3636303"/>
            <a:ext cx="710146" cy="834142"/>
          </a:xfrm>
          <a:custGeom>
            <a:avLst/>
            <a:gdLst>
              <a:gd name="T0" fmla="*/ 335 w 392"/>
              <a:gd name="T1" fmla="*/ 54 h 439"/>
              <a:gd name="T2" fmla="*/ 328 w 392"/>
              <a:gd name="T3" fmla="*/ 16 h 439"/>
              <a:gd name="T4" fmla="*/ 300 w 392"/>
              <a:gd name="T5" fmla="*/ 22 h 439"/>
              <a:gd name="T6" fmla="*/ 278 w 392"/>
              <a:gd name="T7" fmla="*/ 35 h 439"/>
              <a:gd name="T8" fmla="*/ 258 w 392"/>
              <a:gd name="T9" fmla="*/ 19 h 439"/>
              <a:gd name="T10" fmla="*/ 220 w 392"/>
              <a:gd name="T11" fmla="*/ 26 h 439"/>
              <a:gd name="T12" fmla="*/ 106 w 392"/>
              <a:gd name="T13" fmla="*/ 0 h 439"/>
              <a:gd name="T14" fmla="*/ 115 w 392"/>
              <a:gd name="T15" fmla="*/ 29 h 439"/>
              <a:gd name="T16" fmla="*/ 62 w 392"/>
              <a:gd name="T17" fmla="*/ 29 h 439"/>
              <a:gd name="T18" fmla="*/ 18 w 392"/>
              <a:gd name="T19" fmla="*/ 84 h 439"/>
              <a:gd name="T20" fmla="*/ 36 w 392"/>
              <a:gd name="T21" fmla="*/ 210 h 439"/>
              <a:gd name="T22" fmla="*/ 4 w 392"/>
              <a:gd name="T23" fmla="*/ 255 h 439"/>
              <a:gd name="T24" fmla="*/ 48 w 392"/>
              <a:gd name="T25" fmla="*/ 260 h 439"/>
              <a:gd name="T26" fmla="*/ 57 w 392"/>
              <a:gd name="T27" fmla="*/ 340 h 439"/>
              <a:gd name="T28" fmla="*/ 94 w 392"/>
              <a:gd name="T29" fmla="*/ 320 h 439"/>
              <a:gd name="T30" fmla="*/ 110 w 392"/>
              <a:gd name="T31" fmla="*/ 338 h 439"/>
              <a:gd name="T32" fmla="*/ 145 w 392"/>
              <a:gd name="T33" fmla="*/ 312 h 439"/>
              <a:gd name="T34" fmla="*/ 182 w 392"/>
              <a:gd name="T35" fmla="*/ 312 h 439"/>
              <a:gd name="T36" fmla="*/ 201 w 392"/>
              <a:gd name="T37" fmla="*/ 342 h 439"/>
              <a:gd name="T38" fmla="*/ 179 w 392"/>
              <a:gd name="T39" fmla="*/ 395 h 439"/>
              <a:gd name="T40" fmla="*/ 179 w 392"/>
              <a:gd name="T41" fmla="*/ 419 h 439"/>
              <a:gd name="T42" fmla="*/ 216 w 392"/>
              <a:gd name="T43" fmla="*/ 438 h 439"/>
              <a:gd name="T44" fmla="*/ 243 w 392"/>
              <a:gd name="T45" fmla="*/ 429 h 439"/>
              <a:gd name="T46" fmla="*/ 258 w 392"/>
              <a:gd name="T47" fmla="*/ 395 h 439"/>
              <a:gd name="T48" fmla="*/ 284 w 392"/>
              <a:gd name="T49" fmla="*/ 390 h 439"/>
              <a:gd name="T50" fmla="*/ 321 w 392"/>
              <a:gd name="T51" fmla="*/ 393 h 439"/>
              <a:gd name="T52" fmla="*/ 316 w 392"/>
              <a:gd name="T53" fmla="*/ 371 h 439"/>
              <a:gd name="T54" fmla="*/ 371 w 392"/>
              <a:gd name="T55" fmla="*/ 364 h 439"/>
              <a:gd name="T56" fmla="*/ 383 w 392"/>
              <a:gd name="T57" fmla="*/ 338 h 439"/>
              <a:gd name="T58" fmla="*/ 390 w 392"/>
              <a:gd name="T59" fmla="*/ 264 h 439"/>
              <a:gd name="T60" fmla="*/ 365 w 392"/>
              <a:gd name="T61" fmla="*/ 229 h 439"/>
              <a:gd name="T62" fmla="*/ 359 w 392"/>
              <a:gd name="T63" fmla="*/ 199 h 439"/>
              <a:gd name="T64" fmla="*/ 345 w 392"/>
              <a:gd name="T65" fmla="*/ 197 h 439"/>
              <a:gd name="T66" fmla="*/ 365 w 392"/>
              <a:gd name="T67" fmla="*/ 144 h 439"/>
              <a:gd name="T68" fmla="*/ 374 w 392"/>
              <a:gd name="T69" fmla="*/ 100 h 439"/>
              <a:gd name="T70" fmla="*/ 352 w 392"/>
              <a:gd name="T71" fmla="*/ 5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2" h="439">
                <a:moveTo>
                  <a:pt x="352" y="57"/>
                </a:moveTo>
                <a:lnTo>
                  <a:pt x="335" y="54"/>
                </a:lnTo>
                <a:lnTo>
                  <a:pt x="328" y="43"/>
                </a:lnTo>
                <a:lnTo>
                  <a:pt x="328" y="16"/>
                </a:lnTo>
                <a:lnTo>
                  <a:pt x="318" y="4"/>
                </a:lnTo>
                <a:lnTo>
                  <a:pt x="300" y="22"/>
                </a:lnTo>
                <a:lnTo>
                  <a:pt x="292" y="35"/>
                </a:lnTo>
                <a:lnTo>
                  <a:pt x="278" y="35"/>
                </a:lnTo>
                <a:lnTo>
                  <a:pt x="275" y="14"/>
                </a:lnTo>
                <a:lnTo>
                  <a:pt x="258" y="19"/>
                </a:lnTo>
                <a:lnTo>
                  <a:pt x="236" y="35"/>
                </a:lnTo>
                <a:lnTo>
                  <a:pt x="220" y="26"/>
                </a:lnTo>
                <a:lnTo>
                  <a:pt x="191" y="6"/>
                </a:lnTo>
                <a:lnTo>
                  <a:pt x="106" y="0"/>
                </a:lnTo>
                <a:lnTo>
                  <a:pt x="97" y="9"/>
                </a:lnTo>
                <a:lnTo>
                  <a:pt x="115" y="29"/>
                </a:lnTo>
                <a:lnTo>
                  <a:pt x="94" y="43"/>
                </a:lnTo>
                <a:lnTo>
                  <a:pt x="62" y="29"/>
                </a:lnTo>
                <a:lnTo>
                  <a:pt x="29" y="57"/>
                </a:lnTo>
                <a:lnTo>
                  <a:pt x="18" y="84"/>
                </a:lnTo>
                <a:lnTo>
                  <a:pt x="21" y="144"/>
                </a:lnTo>
                <a:lnTo>
                  <a:pt x="36" y="210"/>
                </a:lnTo>
                <a:lnTo>
                  <a:pt x="0" y="249"/>
                </a:lnTo>
                <a:lnTo>
                  <a:pt x="4" y="255"/>
                </a:lnTo>
                <a:lnTo>
                  <a:pt x="36" y="245"/>
                </a:lnTo>
                <a:lnTo>
                  <a:pt x="48" y="260"/>
                </a:lnTo>
                <a:lnTo>
                  <a:pt x="39" y="306"/>
                </a:lnTo>
                <a:lnTo>
                  <a:pt x="57" y="340"/>
                </a:lnTo>
                <a:lnTo>
                  <a:pt x="76" y="344"/>
                </a:lnTo>
                <a:lnTo>
                  <a:pt x="94" y="320"/>
                </a:lnTo>
                <a:lnTo>
                  <a:pt x="102" y="340"/>
                </a:lnTo>
                <a:lnTo>
                  <a:pt x="110" y="338"/>
                </a:lnTo>
                <a:lnTo>
                  <a:pt x="139" y="311"/>
                </a:lnTo>
                <a:lnTo>
                  <a:pt x="145" y="312"/>
                </a:lnTo>
                <a:lnTo>
                  <a:pt x="159" y="305"/>
                </a:lnTo>
                <a:lnTo>
                  <a:pt x="182" y="312"/>
                </a:lnTo>
                <a:lnTo>
                  <a:pt x="182" y="338"/>
                </a:lnTo>
                <a:lnTo>
                  <a:pt x="201" y="342"/>
                </a:lnTo>
                <a:lnTo>
                  <a:pt x="196" y="368"/>
                </a:lnTo>
                <a:lnTo>
                  <a:pt x="179" y="395"/>
                </a:lnTo>
                <a:lnTo>
                  <a:pt x="171" y="419"/>
                </a:lnTo>
                <a:lnTo>
                  <a:pt x="179" y="419"/>
                </a:lnTo>
                <a:lnTo>
                  <a:pt x="198" y="400"/>
                </a:lnTo>
                <a:lnTo>
                  <a:pt x="216" y="438"/>
                </a:lnTo>
                <a:lnTo>
                  <a:pt x="229" y="429"/>
                </a:lnTo>
                <a:lnTo>
                  <a:pt x="243" y="429"/>
                </a:lnTo>
                <a:lnTo>
                  <a:pt x="258" y="417"/>
                </a:lnTo>
                <a:lnTo>
                  <a:pt x="258" y="395"/>
                </a:lnTo>
                <a:lnTo>
                  <a:pt x="265" y="388"/>
                </a:lnTo>
                <a:lnTo>
                  <a:pt x="284" y="390"/>
                </a:lnTo>
                <a:lnTo>
                  <a:pt x="316" y="404"/>
                </a:lnTo>
                <a:lnTo>
                  <a:pt x="321" y="393"/>
                </a:lnTo>
                <a:lnTo>
                  <a:pt x="313" y="380"/>
                </a:lnTo>
                <a:lnTo>
                  <a:pt x="316" y="371"/>
                </a:lnTo>
                <a:lnTo>
                  <a:pt x="335" y="354"/>
                </a:lnTo>
                <a:lnTo>
                  <a:pt x="371" y="364"/>
                </a:lnTo>
                <a:lnTo>
                  <a:pt x="391" y="352"/>
                </a:lnTo>
                <a:lnTo>
                  <a:pt x="383" y="338"/>
                </a:lnTo>
                <a:lnTo>
                  <a:pt x="391" y="308"/>
                </a:lnTo>
                <a:lnTo>
                  <a:pt x="390" y="264"/>
                </a:lnTo>
                <a:lnTo>
                  <a:pt x="377" y="259"/>
                </a:lnTo>
                <a:lnTo>
                  <a:pt x="365" y="229"/>
                </a:lnTo>
                <a:lnTo>
                  <a:pt x="365" y="203"/>
                </a:lnTo>
                <a:lnTo>
                  <a:pt x="359" y="199"/>
                </a:lnTo>
                <a:lnTo>
                  <a:pt x="350" y="203"/>
                </a:lnTo>
                <a:lnTo>
                  <a:pt x="345" y="197"/>
                </a:lnTo>
                <a:lnTo>
                  <a:pt x="348" y="157"/>
                </a:lnTo>
                <a:lnTo>
                  <a:pt x="365" y="144"/>
                </a:lnTo>
                <a:lnTo>
                  <a:pt x="377" y="122"/>
                </a:lnTo>
                <a:lnTo>
                  <a:pt x="374" y="100"/>
                </a:lnTo>
                <a:lnTo>
                  <a:pt x="352" y="57"/>
                </a:lnTo>
                <a:lnTo>
                  <a:pt x="352" y="57"/>
                </a:lnTo>
              </a:path>
            </a:pathLst>
          </a:custGeom>
          <a:solidFill>
            <a:srgbClr val="3FBFB0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9" name="福建">
            <a:hlinkClick r:id="" action="ppaction://macro?name=Slide1.福建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4128326" y="3933872"/>
            <a:ext cx="761334" cy="994126"/>
          </a:xfrm>
          <a:custGeom>
            <a:avLst/>
            <a:gdLst>
              <a:gd name="T0" fmla="*/ 0 w 309"/>
              <a:gd name="T1" fmla="*/ 299 h 389"/>
              <a:gd name="T2" fmla="*/ 11 w 309"/>
              <a:gd name="T3" fmla="*/ 232 h 389"/>
              <a:gd name="T4" fmla="*/ 22 w 309"/>
              <a:gd name="T5" fmla="*/ 214 h 389"/>
              <a:gd name="T6" fmla="*/ 26 w 309"/>
              <a:gd name="T7" fmla="*/ 195 h 389"/>
              <a:gd name="T8" fmla="*/ 41 w 309"/>
              <a:gd name="T9" fmla="*/ 168 h 389"/>
              <a:gd name="T10" fmla="*/ 33 w 309"/>
              <a:gd name="T11" fmla="*/ 157 h 389"/>
              <a:gd name="T12" fmla="*/ 35 w 309"/>
              <a:gd name="T13" fmla="*/ 134 h 389"/>
              <a:gd name="T14" fmla="*/ 66 w 309"/>
              <a:gd name="T15" fmla="*/ 98 h 389"/>
              <a:gd name="T16" fmla="*/ 63 w 309"/>
              <a:gd name="T17" fmla="*/ 75 h 389"/>
              <a:gd name="T18" fmla="*/ 85 w 309"/>
              <a:gd name="T19" fmla="*/ 40 h 389"/>
              <a:gd name="T20" fmla="*/ 105 w 309"/>
              <a:gd name="T21" fmla="*/ 45 h 389"/>
              <a:gd name="T22" fmla="*/ 146 w 309"/>
              <a:gd name="T23" fmla="*/ 16 h 389"/>
              <a:gd name="T24" fmla="*/ 153 w 309"/>
              <a:gd name="T25" fmla="*/ 0 h 389"/>
              <a:gd name="T26" fmla="*/ 177 w 309"/>
              <a:gd name="T27" fmla="*/ 5 h 389"/>
              <a:gd name="T28" fmla="*/ 190 w 309"/>
              <a:gd name="T29" fmla="*/ 37 h 389"/>
              <a:gd name="T30" fmla="*/ 201 w 309"/>
              <a:gd name="T31" fmla="*/ 61 h 389"/>
              <a:gd name="T32" fmla="*/ 226 w 309"/>
              <a:gd name="T33" fmla="*/ 61 h 389"/>
              <a:gd name="T34" fmla="*/ 244 w 309"/>
              <a:gd name="T35" fmla="*/ 40 h 389"/>
              <a:gd name="T36" fmla="*/ 267 w 309"/>
              <a:gd name="T37" fmla="*/ 64 h 389"/>
              <a:gd name="T38" fmla="*/ 308 w 309"/>
              <a:gd name="T39" fmla="*/ 48 h 389"/>
              <a:gd name="T40" fmla="*/ 282 w 309"/>
              <a:gd name="T41" fmla="*/ 112 h 389"/>
              <a:gd name="T42" fmla="*/ 267 w 309"/>
              <a:gd name="T43" fmla="*/ 104 h 389"/>
              <a:gd name="T44" fmla="*/ 256 w 309"/>
              <a:gd name="T45" fmla="*/ 109 h 389"/>
              <a:gd name="T46" fmla="*/ 255 w 309"/>
              <a:gd name="T47" fmla="*/ 115 h 389"/>
              <a:gd name="T48" fmla="*/ 269 w 309"/>
              <a:gd name="T49" fmla="*/ 131 h 389"/>
              <a:gd name="T50" fmla="*/ 266 w 309"/>
              <a:gd name="T51" fmla="*/ 189 h 389"/>
              <a:gd name="T52" fmla="*/ 269 w 309"/>
              <a:gd name="T53" fmla="*/ 208 h 389"/>
              <a:gd name="T54" fmla="*/ 266 w 309"/>
              <a:gd name="T55" fmla="*/ 213 h 389"/>
              <a:gd name="T56" fmla="*/ 249 w 309"/>
              <a:gd name="T57" fmla="*/ 209 h 389"/>
              <a:gd name="T58" fmla="*/ 238 w 309"/>
              <a:gd name="T59" fmla="*/ 220 h 389"/>
              <a:gd name="T60" fmla="*/ 245 w 309"/>
              <a:gd name="T61" fmla="*/ 235 h 389"/>
              <a:gd name="T62" fmla="*/ 225 w 309"/>
              <a:gd name="T63" fmla="*/ 255 h 389"/>
              <a:gd name="T64" fmla="*/ 229 w 309"/>
              <a:gd name="T65" fmla="*/ 263 h 389"/>
              <a:gd name="T66" fmla="*/ 208 w 309"/>
              <a:gd name="T67" fmla="*/ 273 h 389"/>
              <a:gd name="T68" fmla="*/ 211 w 309"/>
              <a:gd name="T69" fmla="*/ 289 h 389"/>
              <a:gd name="T70" fmla="*/ 205 w 309"/>
              <a:gd name="T71" fmla="*/ 296 h 389"/>
              <a:gd name="T72" fmla="*/ 177 w 309"/>
              <a:gd name="T73" fmla="*/ 296 h 389"/>
              <a:gd name="T74" fmla="*/ 162 w 309"/>
              <a:gd name="T75" fmla="*/ 309 h 389"/>
              <a:gd name="T76" fmla="*/ 160 w 309"/>
              <a:gd name="T77" fmla="*/ 314 h 389"/>
              <a:gd name="T78" fmla="*/ 173 w 309"/>
              <a:gd name="T79" fmla="*/ 323 h 389"/>
              <a:gd name="T80" fmla="*/ 159 w 309"/>
              <a:gd name="T81" fmla="*/ 345 h 389"/>
              <a:gd name="T82" fmla="*/ 140 w 309"/>
              <a:gd name="T83" fmla="*/ 370 h 389"/>
              <a:gd name="T84" fmla="*/ 132 w 309"/>
              <a:gd name="T85" fmla="*/ 367 h 389"/>
              <a:gd name="T86" fmla="*/ 112 w 309"/>
              <a:gd name="T87" fmla="*/ 388 h 389"/>
              <a:gd name="T88" fmla="*/ 90 w 309"/>
              <a:gd name="T89" fmla="*/ 340 h 389"/>
              <a:gd name="T90" fmla="*/ 71 w 309"/>
              <a:gd name="T91" fmla="*/ 314 h 389"/>
              <a:gd name="T92" fmla="*/ 57 w 309"/>
              <a:gd name="T93" fmla="*/ 316 h 389"/>
              <a:gd name="T94" fmla="*/ 48 w 309"/>
              <a:gd name="T95" fmla="*/ 309 h 389"/>
              <a:gd name="T96" fmla="*/ 0 w 309"/>
              <a:gd name="T97" fmla="*/ 299 h 389"/>
              <a:gd name="T98" fmla="*/ 0 w 309"/>
              <a:gd name="T99" fmla="*/ 29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9" h="389">
                <a:moveTo>
                  <a:pt x="0" y="299"/>
                </a:moveTo>
                <a:lnTo>
                  <a:pt x="11" y="232"/>
                </a:lnTo>
                <a:lnTo>
                  <a:pt x="22" y="214"/>
                </a:lnTo>
                <a:lnTo>
                  <a:pt x="26" y="195"/>
                </a:lnTo>
                <a:lnTo>
                  <a:pt x="41" y="168"/>
                </a:lnTo>
                <a:lnTo>
                  <a:pt x="33" y="157"/>
                </a:lnTo>
                <a:lnTo>
                  <a:pt x="35" y="134"/>
                </a:lnTo>
                <a:lnTo>
                  <a:pt x="66" y="98"/>
                </a:lnTo>
                <a:lnTo>
                  <a:pt x="63" y="75"/>
                </a:lnTo>
                <a:lnTo>
                  <a:pt x="85" y="40"/>
                </a:lnTo>
                <a:lnTo>
                  <a:pt x="105" y="45"/>
                </a:lnTo>
                <a:lnTo>
                  <a:pt x="146" y="16"/>
                </a:lnTo>
                <a:lnTo>
                  <a:pt x="153" y="0"/>
                </a:lnTo>
                <a:lnTo>
                  <a:pt x="177" y="5"/>
                </a:lnTo>
                <a:lnTo>
                  <a:pt x="190" y="37"/>
                </a:lnTo>
                <a:lnTo>
                  <a:pt x="201" y="61"/>
                </a:lnTo>
                <a:lnTo>
                  <a:pt x="226" y="61"/>
                </a:lnTo>
                <a:lnTo>
                  <a:pt x="244" y="40"/>
                </a:lnTo>
                <a:lnTo>
                  <a:pt x="267" y="64"/>
                </a:lnTo>
                <a:lnTo>
                  <a:pt x="308" y="48"/>
                </a:lnTo>
                <a:lnTo>
                  <a:pt x="282" y="112"/>
                </a:lnTo>
                <a:lnTo>
                  <a:pt x="267" y="104"/>
                </a:lnTo>
                <a:lnTo>
                  <a:pt x="256" y="109"/>
                </a:lnTo>
                <a:lnTo>
                  <a:pt x="255" y="115"/>
                </a:lnTo>
                <a:lnTo>
                  <a:pt x="269" y="131"/>
                </a:lnTo>
                <a:lnTo>
                  <a:pt x="266" y="189"/>
                </a:lnTo>
                <a:lnTo>
                  <a:pt x="269" y="208"/>
                </a:lnTo>
                <a:lnTo>
                  <a:pt x="266" y="213"/>
                </a:lnTo>
                <a:lnTo>
                  <a:pt x="249" y="209"/>
                </a:lnTo>
                <a:lnTo>
                  <a:pt x="238" y="220"/>
                </a:lnTo>
                <a:lnTo>
                  <a:pt x="245" y="235"/>
                </a:lnTo>
                <a:lnTo>
                  <a:pt x="225" y="255"/>
                </a:lnTo>
                <a:lnTo>
                  <a:pt x="229" y="263"/>
                </a:lnTo>
                <a:lnTo>
                  <a:pt x="208" y="273"/>
                </a:lnTo>
                <a:lnTo>
                  <a:pt x="211" y="289"/>
                </a:lnTo>
                <a:lnTo>
                  <a:pt x="205" y="296"/>
                </a:lnTo>
                <a:lnTo>
                  <a:pt x="177" y="296"/>
                </a:lnTo>
                <a:lnTo>
                  <a:pt x="162" y="309"/>
                </a:lnTo>
                <a:lnTo>
                  <a:pt x="160" y="314"/>
                </a:lnTo>
                <a:lnTo>
                  <a:pt x="173" y="323"/>
                </a:lnTo>
                <a:lnTo>
                  <a:pt x="159" y="345"/>
                </a:lnTo>
                <a:lnTo>
                  <a:pt x="140" y="370"/>
                </a:lnTo>
                <a:lnTo>
                  <a:pt x="132" y="367"/>
                </a:lnTo>
                <a:lnTo>
                  <a:pt x="112" y="388"/>
                </a:lnTo>
                <a:lnTo>
                  <a:pt x="90" y="340"/>
                </a:lnTo>
                <a:lnTo>
                  <a:pt x="71" y="314"/>
                </a:lnTo>
                <a:lnTo>
                  <a:pt x="57" y="316"/>
                </a:lnTo>
                <a:lnTo>
                  <a:pt x="48" y="309"/>
                </a:lnTo>
                <a:lnTo>
                  <a:pt x="0" y="299"/>
                </a:lnTo>
                <a:lnTo>
                  <a:pt x="0" y="299"/>
                </a:lnTo>
              </a:path>
            </a:pathLst>
          </a:custGeom>
          <a:solidFill>
            <a:srgbClr val="FF9B9B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9835459">
            <a:off x="1087932" y="5708771"/>
            <a:ext cx="944697" cy="944697"/>
          </a:xfrm>
          <a:custGeom>
            <a:avLst/>
            <a:gdLst>
              <a:gd name="connsiteX0" fmla="*/ 0 w 944697"/>
              <a:gd name="connsiteY0" fmla="*/ 944697 h 944697"/>
              <a:gd name="connsiteX1" fmla="*/ 0 w 944697"/>
              <a:gd name="connsiteY1" fmla="*/ 0 h 944697"/>
              <a:gd name="connsiteX2" fmla="*/ 944697 w 944697"/>
              <a:gd name="connsiteY2" fmla="*/ 944697 h 944697"/>
              <a:gd name="connsiteX3" fmla="*/ 0 w 944697"/>
              <a:gd name="connsiteY3" fmla="*/ 944697 h 944697"/>
              <a:gd name="connsiteX0-1" fmla="*/ 0 w 944697"/>
              <a:gd name="connsiteY0-2" fmla="*/ 944697 h 944697"/>
              <a:gd name="connsiteX1-3" fmla="*/ 0 w 944697"/>
              <a:gd name="connsiteY1-4" fmla="*/ 0 h 944697"/>
              <a:gd name="connsiteX2-5" fmla="*/ 944697 w 944697"/>
              <a:gd name="connsiteY2-6" fmla="*/ 944697 h 944697"/>
              <a:gd name="connsiteX3-7" fmla="*/ 426952 w 944697"/>
              <a:gd name="connsiteY3-8" fmla="*/ 944354 h 944697"/>
              <a:gd name="connsiteX4" fmla="*/ 0 w 944697"/>
              <a:gd name="connsiteY4" fmla="*/ 944697 h 944697"/>
              <a:gd name="connsiteX0-9" fmla="*/ 0 w 944697"/>
              <a:gd name="connsiteY0-10" fmla="*/ 944697 h 944697"/>
              <a:gd name="connsiteX1-11" fmla="*/ 0 w 944697"/>
              <a:gd name="connsiteY1-12" fmla="*/ 0 h 944697"/>
              <a:gd name="connsiteX2-13" fmla="*/ 944697 w 944697"/>
              <a:gd name="connsiteY2-14" fmla="*/ 944697 h 944697"/>
              <a:gd name="connsiteX3-15" fmla="*/ 420129 w 944697"/>
              <a:gd name="connsiteY3-16" fmla="*/ 876303 h 944697"/>
              <a:gd name="connsiteX4-17" fmla="*/ 0 w 944697"/>
              <a:gd name="connsiteY4-18" fmla="*/ 944697 h 944697"/>
              <a:gd name="connsiteX0-19" fmla="*/ 0 w 944697"/>
              <a:gd name="connsiteY0-20" fmla="*/ 944697 h 944697"/>
              <a:gd name="connsiteX1-21" fmla="*/ 0 w 944697"/>
              <a:gd name="connsiteY1-22" fmla="*/ 0 h 944697"/>
              <a:gd name="connsiteX2-23" fmla="*/ 944697 w 944697"/>
              <a:gd name="connsiteY2-24" fmla="*/ 944697 h 944697"/>
              <a:gd name="connsiteX3-25" fmla="*/ 420129 w 944697"/>
              <a:gd name="connsiteY3-26" fmla="*/ 876303 h 944697"/>
              <a:gd name="connsiteX4-27" fmla="*/ 0 w 944697"/>
              <a:gd name="connsiteY4-28" fmla="*/ 944697 h 944697"/>
              <a:gd name="connsiteX0-29" fmla="*/ 0 w 944697"/>
              <a:gd name="connsiteY0-30" fmla="*/ 944697 h 944697"/>
              <a:gd name="connsiteX1-31" fmla="*/ 0 w 944697"/>
              <a:gd name="connsiteY1-32" fmla="*/ 0 h 944697"/>
              <a:gd name="connsiteX2-33" fmla="*/ 944697 w 944697"/>
              <a:gd name="connsiteY2-34" fmla="*/ 944697 h 944697"/>
              <a:gd name="connsiteX3-35" fmla="*/ 420129 w 944697"/>
              <a:gd name="connsiteY3-36" fmla="*/ 876303 h 944697"/>
              <a:gd name="connsiteX4-37" fmla="*/ 0 w 944697"/>
              <a:gd name="connsiteY4-38" fmla="*/ 944697 h 944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44697" h="944697">
                <a:moveTo>
                  <a:pt x="0" y="944697"/>
                </a:moveTo>
                <a:lnTo>
                  <a:pt x="0" y="0"/>
                </a:lnTo>
                <a:lnTo>
                  <a:pt x="944697" y="944697"/>
                </a:lnTo>
                <a:cubicBezTo>
                  <a:pt x="769841" y="921899"/>
                  <a:pt x="617739" y="866007"/>
                  <a:pt x="420129" y="876303"/>
                </a:cubicBezTo>
                <a:cubicBezTo>
                  <a:pt x="191145" y="886687"/>
                  <a:pt x="140043" y="921899"/>
                  <a:pt x="0" y="9446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02" b="-35467"/>
          <a:stretch>
            <a:fillRect/>
          </a:stretch>
        </p:blipFill>
        <p:spPr>
          <a:xfrm>
            <a:off x="6318243" y="190098"/>
            <a:ext cx="614874" cy="650223"/>
          </a:xfrm>
          <a:custGeom>
            <a:avLst/>
            <a:gdLst>
              <a:gd name="connsiteX0" fmla="*/ 134886 w 614874"/>
              <a:gd name="connsiteY0" fmla="*/ 340003 h 650223"/>
              <a:gd name="connsiteX1" fmla="*/ 134886 w 614874"/>
              <a:gd name="connsiteY1" fmla="*/ 479988 h 650223"/>
              <a:gd name="connsiteX2" fmla="*/ 322415 w 614874"/>
              <a:gd name="connsiteY2" fmla="*/ 479988 h 650223"/>
              <a:gd name="connsiteX3" fmla="*/ 178238 w 614874"/>
              <a:gd name="connsiteY3" fmla="*/ 650223 h 650223"/>
              <a:gd name="connsiteX4" fmla="*/ 0 w 614874"/>
              <a:gd name="connsiteY4" fmla="*/ 499268 h 650223"/>
              <a:gd name="connsiteX5" fmla="*/ 134886 w 614874"/>
              <a:gd name="connsiteY5" fmla="*/ 0 h 650223"/>
              <a:gd name="connsiteX6" fmla="*/ 614874 w 614874"/>
              <a:gd name="connsiteY6" fmla="*/ 0 h 650223"/>
              <a:gd name="connsiteX7" fmla="*/ 614874 w 614874"/>
              <a:gd name="connsiteY7" fmla="*/ 479988 h 650223"/>
              <a:gd name="connsiteX8" fmla="*/ 322415 w 614874"/>
              <a:gd name="connsiteY8" fmla="*/ 479988 h 650223"/>
              <a:gd name="connsiteX9" fmla="*/ 329193 w 614874"/>
              <a:gd name="connsiteY9" fmla="*/ 471985 h 650223"/>
              <a:gd name="connsiteX10" fmla="*/ 150955 w 614874"/>
              <a:gd name="connsiteY10" fmla="*/ 321030 h 650223"/>
              <a:gd name="connsiteX11" fmla="*/ 134886 w 614874"/>
              <a:gd name="connsiteY11" fmla="*/ 340003 h 65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74" h="650223">
                <a:moveTo>
                  <a:pt x="134886" y="340003"/>
                </a:moveTo>
                <a:lnTo>
                  <a:pt x="134886" y="479988"/>
                </a:lnTo>
                <a:lnTo>
                  <a:pt x="322415" y="479988"/>
                </a:lnTo>
                <a:lnTo>
                  <a:pt x="178238" y="650223"/>
                </a:lnTo>
                <a:lnTo>
                  <a:pt x="0" y="499268"/>
                </a:lnTo>
                <a:close/>
                <a:moveTo>
                  <a:pt x="134886" y="0"/>
                </a:moveTo>
                <a:lnTo>
                  <a:pt x="614874" y="0"/>
                </a:lnTo>
                <a:lnTo>
                  <a:pt x="614874" y="479988"/>
                </a:lnTo>
                <a:lnTo>
                  <a:pt x="322415" y="479988"/>
                </a:lnTo>
                <a:lnTo>
                  <a:pt x="329193" y="471985"/>
                </a:lnTo>
                <a:lnTo>
                  <a:pt x="150955" y="321030"/>
                </a:lnTo>
                <a:lnTo>
                  <a:pt x="134886" y="340003"/>
                </a:lnTo>
                <a:close/>
              </a:path>
            </a:pathLst>
          </a:custGeom>
          <a:effectLst>
            <a:outerShdw blurRad="88900" sx="110000" sy="110000" algn="ctr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/>
          <p:cNvSpPr txBox="1"/>
          <p:nvPr/>
        </p:nvSpPr>
        <p:spPr>
          <a:xfrm>
            <a:off x="7939135" y="1473909"/>
            <a:ext cx="4223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选题说明：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语音识别与机器翻译是行业内比较火热的两大模块。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多许新型公司，如科大讯飞等，都将这两大模块结合在了一起，发行了自己设计的自动翻译产品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我们小组经过讨论后决定，选取这两个大热模块，进行项目开发</a:t>
            </a:r>
          </a:p>
        </p:txBody>
      </p:sp>
      <p:sp>
        <p:nvSpPr>
          <p:cNvPr id="55" name="TextBox 54"/>
          <p:cNvSpPr txBox="1"/>
          <p:nvPr/>
        </p:nvSpPr>
        <p:spPr>
          <a:xfrm rot="20857375">
            <a:off x="493267" y="1936087"/>
            <a:ext cx="633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Speech Recognition + Machine Translation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69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5"/>
          <p:cNvSpPr/>
          <p:nvPr/>
        </p:nvSpPr>
        <p:spPr>
          <a:xfrm rot="4188060">
            <a:off x="7315674" y="3471985"/>
            <a:ext cx="1771987" cy="495331"/>
          </a:xfrm>
          <a:custGeom>
            <a:avLst/>
            <a:gdLst>
              <a:gd name="connsiteX0" fmla="*/ 0 w 2533135"/>
              <a:gd name="connsiteY0" fmla="*/ 0 h 649744"/>
              <a:gd name="connsiteX1" fmla="*/ 2533135 w 2533135"/>
              <a:gd name="connsiteY1" fmla="*/ 0 h 649744"/>
              <a:gd name="connsiteX2" fmla="*/ 2533135 w 2533135"/>
              <a:gd name="connsiteY2" fmla="*/ 649744 h 649744"/>
              <a:gd name="connsiteX3" fmla="*/ 0 w 2533135"/>
              <a:gd name="connsiteY3" fmla="*/ 649744 h 649744"/>
              <a:gd name="connsiteX4" fmla="*/ 0 w 2533135"/>
              <a:gd name="connsiteY4" fmla="*/ 0 h 649744"/>
              <a:gd name="connsiteX0-1" fmla="*/ 525 w 2533660"/>
              <a:gd name="connsiteY0-2" fmla="*/ 0 h 649744"/>
              <a:gd name="connsiteX1-3" fmla="*/ 2533660 w 2533660"/>
              <a:gd name="connsiteY1-4" fmla="*/ 0 h 649744"/>
              <a:gd name="connsiteX2-5" fmla="*/ 2533660 w 2533660"/>
              <a:gd name="connsiteY2-6" fmla="*/ 649744 h 649744"/>
              <a:gd name="connsiteX3-7" fmla="*/ 0 w 2533660"/>
              <a:gd name="connsiteY3-8" fmla="*/ 14363 h 649744"/>
              <a:gd name="connsiteX4-9" fmla="*/ 525 w 2533660"/>
              <a:gd name="connsiteY4-10" fmla="*/ 0 h 649744"/>
              <a:gd name="connsiteX0-11" fmla="*/ 525 w 2533660"/>
              <a:gd name="connsiteY0-12" fmla="*/ 51869 h 701613"/>
              <a:gd name="connsiteX1-13" fmla="*/ 2272049 w 2533660"/>
              <a:gd name="connsiteY1-14" fmla="*/ 0 h 701613"/>
              <a:gd name="connsiteX2-15" fmla="*/ 2533660 w 2533660"/>
              <a:gd name="connsiteY2-16" fmla="*/ 701613 h 701613"/>
              <a:gd name="connsiteX3-17" fmla="*/ 0 w 2533660"/>
              <a:gd name="connsiteY3-18" fmla="*/ 66232 h 701613"/>
              <a:gd name="connsiteX4-19" fmla="*/ 525 w 2533660"/>
              <a:gd name="connsiteY4-20" fmla="*/ 51869 h 701613"/>
              <a:gd name="connsiteX0-21" fmla="*/ 525 w 2516949"/>
              <a:gd name="connsiteY0-22" fmla="*/ 51869 h 688544"/>
              <a:gd name="connsiteX1-23" fmla="*/ 2272049 w 2516949"/>
              <a:gd name="connsiteY1-24" fmla="*/ 0 h 688544"/>
              <a:gd name="connsiteX2-25" fmla="*/ 2516949 w 2516949"/>
              <a:gd name="connsiteY2-26" fmla="*/ 688544 h 688544"/>
              <a:gd name="connsiteX3-27" fmla="*/ 0 w 2516949"/>
              <a:gd name="connsiteY3-28" fmla="*/ 66232 h 688544"/>
              <a:gd name="connsiteX4-29" fmla="*/ 525 w 2516949"/>
              <a:gd name="connsiteY4-30" fmla="*/ 51869 h 688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16949" h="688544">
                <a:moveTo>
                  <a:pt x="525" y="51869"/>
                </a:moveTo>
                <a:lnTo>
                  <a:pt x="2272049" y="0"/>
                </a:lnTo>
                <a:lnTo>
                  <a:pt x="2516949" y="688544"/>
                </a:lnTo>
                <a:lnTo>
                  <a:pt x="0" y="66232"/>
                </a:lnTo>
                <a:lnTo>
                  <a:pt x="525" y="51869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"/>
          <p:cNvSpPr/>
          <p:nvPr/>
        </p:nvSpPr>
        <p:spPr>
          <a:xfrm rot="6811679">
            <a:off x="8088438" y="3367592"/>
            <a:ext cx="2123954" cy="1004515"/>
          </a:xfrm>
          <a:custGeom>
            <a:avLst/>
            <a:gdLst>
              <a:gd name="connsiteX0" fmla="*/ 0 w 2123954"/>
              <a:gd name="connsiteY0" fmla="*/ 0 h 581942"/>
              <a:gd name="connsiteX1" fmla="*/ 2123954 w 2123954"/>
              <a:gd name="connsiteY1" fmla="*/ 0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-1" fmla="*/ 0 w 2123954"/>
              <a:gd name="connsiteY0-2" fmla="*/ 0 h 581942"/>
              <a:gd name="connsiteX1-3" fmla="*/ 1985811 w 2123954"/>
              <a:gd name="connsiteY1-4" fmla="*/ 1607 h 581942"/>
              <a:gd name="connsiteX2-5" fmla="*/ 2123954 w 2123954"/>
              <a:gd name="connsiteY2-6" fmla="*/ 581942 h 581942"/>
              <a:gd name="connsiteX3-7" fmla="*/ 0 w 2123954"/>
              <a:gd name="connsiteY3-8" fmla="*/ 581942 h 581942"/>
              <a:gd name="connsiteX4-9" fmla="*/ 0 w 2123954"/>
              <a:gd name="connsiteY4-10" fmla="*/ 0 h 581942"/>
              <a:gd name="connsiteX0-11" fmla="*/ 0 w 2123954"/>
              <a:gd name="connsiteY0-12" fmla="*/ 6564 h 588506"/>
              <a:gd name="connsiteX1-13" fmla="*/ 1648832 w 2123954"/>
              <a:gd name="connsiteY1-14" fmla="*/ 0 h 588506"/>
              <a:gd name="connsiteX2-15" fmla="*/ 2123954 w 2123954"/>
              <a:gd name="connsiteY2-16" fmla="*/ 588506 h 588506"/>
              <a:gd name="connsiteX3-17" fmla="*/ 0 w 2123954"/>
              <a:gd name="connsiteY3-18" fmla="*/ 588506 h 588506"/>
              <a:gd name="connsiteX4-19" fmla="*/ 0 w 2123954"/>
              <a:gd name="connsiteY4-20" fmla="*/ 6564 h 588506"/>
              <a:gd name="connsiteX0-21" fmla="*/ 0 w 2123954"/>
              <a:gd name="connsiteY0-22" fmla="*/ 0 h 581942"/>
              <a:gd name="connsiteX1-23" fmla="*/ 1093763 w 2123954"/>
              <a:gd name="connsiteY1-24" fmla="*/ 194154 h 581942"/>
              <a:gd name="connsiteX2-25" fmla="*/ 2123954 w 2123954"/>
              <a:gd name="connsiteY2-26" fmla="*/ 581942 h 581942"/>
              <a:gd name="connsiteX3-27" fmla="*/ 0 w 2123954"/>
              <a:gd name="connsiteY3-28" fmla="*/ 581942 h 581942"/>
              <a:gd name="connsiteX4-29" fmla="*/ 0 w 2123954"/>
              <a:gd name="connsiteY4-30" fmla="*/ 0 h 58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23954" h="581942">
                <a:moveTo>
                  <a:pt x="0" y="0"/>
                </a:moveTo>
                <a:lnTo>
                  <a:pt x="1093763" y="194154"/>
                </a:lnTo>
                <a:lnTo>
                  <a:pt x="2123954" y="581942"/>
                </a:lnTo>
                <a:lnTo>
                  <a:pt x="0" y="581942"/>
                </a:lnTo>
                <a:lnTo>
                  <a:pt x="0" y="0"/>
                </a:lnTo>
                <a:close/>
              </a:path>
            </a:pathLst>
          </a:cu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3"/>
          <p:cNvSpPr/>
          <p:nvPr/>
        </p:nvSpPr>
        <p:spPr>
          <a:xfrm rot="484992">
            <a:off x="8684838" y="2052774"/>
            <a:ext cx="2862112" cy="3233722"/>
          </a:xfrm>
          <a:custGeom>
            <a:avLst/>
            <a:gdLst>
              <a:gd name="connsiteX0" fmla="*/ 0 w 2533135"/>
              <a:gd name="connsiteY0" fmla="*/ 0 h 815546"/>
              <a:gd name="connsiteX1" fmla="*/ 2533135 w 2533135"/>
              <a:gd name="connsiteY1" fmla="*/ 0 h 815546"/>
              <a:gd name="connsiteX2" fmla="*/ 2533135 w 2533135"/>
              <a:gd name="connsiteY2" fmla="*/ 815546 h 815546"/>
              <a:gd name="connsiteX3" fmla="*/ 0 w 2533135"/>
              <a:gd name="connsiteY3" fmla="*/ 815546 h 815546"/>
              <a:gd name="connsiteX4" fmla="*/ 0 w 2533135"/>
              <a:gd name="connsiteY4" fmla="*/ 0 h 815546"/>
              <a:gd name="connsiteX0-1" fmla="*/ 0 w 2533135"/>
              <a:gd name="connsiteY0-2" fmla="*/ 10316 h 825862"/>
              <a:gd name="connsiteX1-3" fmla="*/ 277325 w 2533135"/>
              <a:gd name="connsiteY1-4" fmla="*/ 0 h 825862"/>
              <a:gd name="connsiteX2-5" fmla="*/ 2533135 w 2533135"/>
              <a:gd name="connsiteY2-6" fmla="*/ 10316 h 825862"/>
              <a:gd name="connsiteX3-7" fmla="*/ 2533135 w 2533135"/>
              <a:gd name="connsiteY3-8" fmla="*/ 825862 h 825862"/>
              <a:gd name="connsiteX4-9" fmla="*/ 0 w 2533135"/>
              <a:gd name="connsiteY4-10" fmla="*/ 825862 h 825862"/>
              <a:gd name="connsiteX5" fmla="*/ 0 w 2533135"/>
              <a:gd name="connsiteY5" fmla="*/ 10316 h 825862"/>
              <a:gd name="connsiteX0-11" fmla="*/ 0 w 2533135"/>
              <a:gd name="connsiteY0-12" fmla="*/ 825862 h 825862"/>
              <a:gd name="connsiteX1-13" fmla="*/ 277325 w 2533135"/>
              <a:gd name="connsiteY1-14" fmla="*/ 0 h 825862"/>
              <a:gd name="connsiteX2-15" fmla="*/ 2533135 w 2533135"/>
              <a:gd name="connsiteY2-16" fmla="*/ 10316 h 825862"/>
              <a:gd name="connsiteX3-17" fmla="*/ 2533135 w 2533135"/>
              <a:gd name="connsiteY3-18" fmla="*/ 825862 h 825862"/>
              <a:gd name="connsiteX4-19" fmla="*/ 0 w 2533135"/>
              <a:gd name="connsiteY4-20" fmla="*/ 825862 h 825862"/>
              <a:gd name="connsiteX0-21" fmla="*/ 0 w 2548084"/>
              <a:gd name="connsiteY0-22" fmla="*/ 1075783 h 1075783"/>
              <a:gd name="connsiteX1-23" fmla="*/ 277325 w 2548084"/>
              <a:gd name="connsiteY1-24" fmla="*/ 249921 h 1075783"/>
              <a:gd name="connsiteX2-25" fmla="*/ 2548084 w 2548084"/>
              <a:gd name="connsiteY2-26" fmla="*/ 0 h 1075783"/>
              <a:gd name="connsiteX3-27" fmla="*/ 2533135 w 2548084"/>
              <a:gd name="connsiteY3-28" fmla="*/ 1075783 h 1075783"/>
              <a:gd name="connsiteX4-29" fmla="*/ 0 w 2548084"/>
              <a:gd name="connsiteY4-30" fmla="*/ 1075783 h 107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48084" h="1075783">
                <a:moveTo>
                  <a:pt x="0" y="1075783"/>
                </a:moveTo>
                <a:lnTo>
                  <a:pt x="277325" y="249921"/>
                </a:lnTo>
                <a:lnTo>
                  <a:pt x="2548084" y="0"/>
                </a:lnTo>
                <a:lnTo>
                  <a:pt x="2533135" y="1075783"/>
                </a:lnTo>
                <a:lnTo>
                  <a:pt x="0" y="1075783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5"/>
          <p:cNvSpPr/>
          <p:nvPr/>
        </p:nvSpPr>
        <p:spPr>
          <a:xfrm rot="10273677">
            <a:off x="2186797" y="5051229"/>
            <a:ext cx="1797546" cy="311643"/>
          </a:xfrm>
          <a:custGeom>
            <a:avLst/>
            <a:gdLst>
              <a:gd name="connsiteX0" fmla="*/ 0 w 2533135"/>
              <a:gd name="connsiteY0" fmla="*/ 0 h 649744"/>
              <a:gd name="connsiteX1" fmla="*/ 2533135 w 2533135"/>
              <a:gd name="connsiteY1" fmla="*/ 0 h 649744"/>
              <a:gd name="connsiteX2" fmla="*/ 2533135 w 2533135"/>
              <a:gd name="connsiteY2" fmla="*/ 649744 h 649744"/>
              <a:gd name="connsiteX3" fmla="*/ 0 w 2533135"/>
              <a:gd name="connsiteY3" fmla="*/ 649744 h 649744"/>
              <a:gd name="connsiteX4" fmla="*/ 0 w 2533135"/>
              <a:gd name="connsiteY4" fmla="*/ 0 h 649744"/>
              <a:gd name="connsiteX0-1" fmla="*/ 525 w 2533660"/>
              <a:gd name="connsiteY0-2" fmla="*/ 0 h 649744"/>
              <a:gd name="connsiteX1-3" fmla="*/ 2533660 w 2533660"/>
              <a:gd name="connsiteY1-4" fmla="*/ 0 h 649744"/>
              <a:gd name="connsiteX2-5" fmla="*/ 2533660 w 2533660"/>
              <a:gd name="connsiteY2-6" fmla="*/ 649744 h 649744"/>
              <a:gd name="connsiteX3-7" fmla="*/ 0 w 2533660"/>
              <a:gd name="connsiteY3-8" fmla="*/ 14363 h 649744"/>
              <a:gd name="connsiteX4-9" fmla="*/ 525 w 2533660"/>
              <a:gd name="connsiteY4-10" fmla="*/ 0 h 649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3660" h="649744">
                <a:moveTo>
                  <a:pt x="525" y="0"/>
                </a:moveTo>
                <a:lnTo>
                  <a:pt x="2533660" y="0"/>
                </a:lnTo>
                <a:lnTo>
                  <a:pt x="2533660" y="649744"/>
                </a:lnTo>
                <a:lnTo>
                  <a:pt x="0" y="14363"/>
                </a:lnTo>
                <a:lnTo>
                  <a:pt x="525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4"/>
          <p:cNvSpPr/>
          <p:nvPr/>
        </p:nvSpPr>
        <p:spPr>
          <a:xfrm rot="9404568">
            <a:off x="1869066" y="4613871"/>
            <a:ext cx="1972764" cy="581942"/>
          </a:xfrm>
          <a:custGeom>
            <a:avLst/>
            <a:gdLst>
              <a:gd name="connsiteX0" fmla="*/ 0 w 2123954"/>
              <a:gd name="connsiteY0" fmla="*/ 0 h 581942"/>
              <a:gd name="connsiteX1" fmla="*/ 2123954 w 2123954"/>
              <a:gd name="connsiteY1" fmla="*/ 0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-1" fmla="*/ 0 w 2123954"/>
              <a:gd name="connsiteY0-2" fmla="*/ 0 h 581942"/>
              <a:gd name="connsiteX1-3" fmla="*/ 1985811 w 2123954"/>
              <a:gd name="connsiteY1-4" fmla="*/ 1607 h 581942"/>
              <a:gd name="connsiteX2-5" fmla="*/ 2123954 w 2123954"/>
              <a:gd name="connsiteY2-6" fmla="*/ 581942 h 581942"/>
              <a:gd name="connsiteX3-7" fmla="*/ 0 w 2123954"/>
              <a:gd name="connsiteY3-8" fmla="*/ 581942 h 581942"/>
              <a:gd name="connsiteX4-9" fmla="*/ 0 w 2123954"/>
              <a:gd name="connsiteY4-10" fmla="*/ 0 h 58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23954" h="581942">
                <a:moveTo>
                  <a:pt x="0" y="0"/>
                </a:moveTo>
                <a:lnTo>
                  <a:pt x="1985811" y="1607"/>
                </a:lnTo>
                <a:lnTo>
                  <a:pt x="2123954" y="581942"/>
                </a:lnTo>
                <a:lnTo>
                  <a:pt x="0" y="581942"/>
                </a:lnTo>
                <a:lnTo>
                  <a:pt x="0" y="0"/>
                </a:lnTo>
                <a:close/>
              </a:path>
            </a:pathLst>
          </a:cu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9449222">
            <a:off x="8319099" y="1814987"/>
            <a:ext cx="2410084" cy="757227"/>
          </a:xfrm>
          <a:custGeom>
            <a:avLst/>
            <a:gdLst>
              <a:gd name="connsiteX0" fmla="*/ 0 w 2533135"/>
              <a:gd name="connsiteY0" fmla="*/ 0 h 649744"/>
              <a:gd name="connsiteX1" fmla="*/ 2533135 w 2533135"/>
              <a:gd name="connsiteY1" fmla="*/ 0 h 649744"/>
              <a:gd name="connsiteX2" fmla="*/ 2533135 w 2533135"/>
              <a:gd name="connsiteY2" fmla="*/ 649744 h 649744"/>
              <a:gd name="connsiteX3" fmla="*/ 0 w 2533135"/>
              <a:gd name="connsiteY3" fmla="*/ 649744 h 649744"/>
              <a:gd name="connsiteX4" fmla="*/ 0 w 2533135"/>
              <a:gd name="connsiteY4" fmla="*/ 0 h 649744"/>
              <a:gd name="connsiteX0-1" fmla="*/ 525 w 2533660"/>
              <a:gd name="connsiteY0-2" fmla="*/ 0 h 649744"/>
              <a:gd name="connsiteX1-3" fmla="*/ 2533660 w 2533660"/>
              <a:gd name="connsiteY1-4" fmla="*/ 0 h 649744"/>
              <a:gd name="connsiteX2-5" fmla="*/ 2533660 w 2533660"/>
              <a:gd name="connsiteY2-6" fmla="*/ 649744 h 649744"/>
              <a:gd name="connsiteX3-7" fmla="*/ 0 w 2533660"/>
              <a:gd name="connsiteY3-8" fmla="*/ 14363 h 649744"/>
              <a:gd name="connsiteX4-9" fmla="*/ 525 w 2533660"/>
              <a:gd name="connsiteY4-10" fmla="*/ 0 h 649744"/>
              <a:gd name="connsiteX0-11" fmla="*/ 525 w 2535341"/>
              <a:gd name="connsiteY0-12" fmla="*/ 0 h 649744"/>
              <a:gd name="connsiteX1-13" fmla="*/ 2535341 w 2535341"/>
              <a:gd name="connsiteY1-14" fmla="*/ 236227 h 649744"/>
              <a:gd name="connsiteX2-15" fmla="*/ 2533660 w 2535341"/>
              <a:gd name="connsiteY2-16" fmla="*/ 649744 h 649744"/>
              <a:gd name="connsiteX3-17" fmla="*/ 0 w 2535341"/>
              <a:gd name="connsiteY3-18" fmla="*/ 14363 h 649744"/>
              <a:gd name="connsiteX4-19" fmla="*/ 525 w 2535341"/>
              <a:gd name="connsiteY4-20" fmla="*/ 0 h 649744"/>
              <a:gd name="connsiteX0-21" fmla="*/ 525 w 2535341"/>
              <a:gd name="connsiteY0-22" fmla="*/ 0 h 757227"/>
              <a:gd name="connsiteX1-23" fmla="*/ 2535341 w 2535341"/>
              <a:gd name="connsiteY1-24" fmla="*/ 236227 h 757227"/>
              <a:gd name="connsiteX2-25" fmla="*/ 2205328 w 2535341"/>
              <a:gd name="connsiteY2-26" fmla="*/ 757227 h 757227"/>
              <a:gd name="connsiteX3-27" fmla="*/ 0 w 2535341"/>
              <a:gd name="connsiteY3-28" fmla="*/ 14363 h 757227"/>
              <a:gd name="connsiteX4-29" fmla="*/ 525 w 2535341"/>
              <a:gd name="connsiteY4-30" fmla="*/ 0 h 757227"/>
              <a:gd name="connsiteX0-31" fmla="*/ 525 w 2492440"/>
              <a:gd name="connsiteY0-32" fmla="*/ 0 h 757227"/>
              <a:gd name="connsiteX1-33" fmla="*/ 2492440 w 2492440"/>
              <a:gd name="connsiteY1-34" fmla="*/ 252236 h 757227"/>
              <a:gd name="connsiteX2-35" fmla="*/ 2205328 w 2492440"/>
              <a:gd name="connsiteY2-36" fmla="*/ 757227 h 757227"/>
              <a:gd name="connsiteX3-37" fmla="*/ 0 w 2492440"/>
              <a:gd name="connsiteY3-38" fmla="*/ 14363 h 757227"/>
              <a:gd name="connsiteX4-39" fmla="*/ 525 w 2492440"/>
              <a:gd name="connsiteY4-40" fmla="*/ 0 h 757227"/>
              <a:gd name="connsiteX0-41" fmla="*/ 525 w 2410084"/>
              <a:gd name="connsiteY0-42" fmla="*/ 0 h 757227"/>
              <a:gd name="connsiteX1-43" fmla="*/ 2410084 w 2410084"/>
              <a:gd name="connsiteY1-44" fmla="*/ 192737 h 757227"/>
              <a:gd name="connsiteX2-45" fmla="*/ 2205328 w 2410084"/>
              <a:gd name="connsiteY2-46" fmla="*/ 757227 h 757227"/>
              <a:gd name="connsiteX3-47" fmla="*/ 0 w 2410084"/>
              <a:gd name="connsiteY3-48" fmla="*/ 14363 h 757227"/>
              <a:gd name="connsiteX4-49" fmla="*/ 525 w 2410084"/>
              <a:gd name="connsiteY4-50" fmla="*/ 0 h 7572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084" h="757227">
                <a:moveTo>
                  <a:pt x="525" y="0"/>
                </a:moveTo>
                <a:lnTo>
                  <a:pt x="2410084" y="192737"/>
                </a:lnTo>
                <a:cubicBezTo>
                  <a:pt x="2409524" y="330576"/>
                  <a:pt x="2205888" y="619388"/>
                  <a:pt x="2205328" y="757227"/>
                </a:cubicBezTo>
                <a:lnTo>
                  <a:pt x="0" y="14363"/>
                </a:lnTo>
                <a:lnTo>
                  <a:pt x="525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658252">
            <a:off x="8507674" y="1147013"/>
            <a:ext cx="2123954" cy="581942"/>
          </a:xfrm>
          <a:custGeom>
            <a:avLst/>
            <a:gdLst>
              <a:gd name="connsiteX0" fmla="*/ 0 w 2123954"/>
              <a:gd name="connsiteY0" fmla="*/ 0 h 581942"/>
              <a:gd name="connsiteX1" fmla="*/ 2123954 w 2123954"/>
              <a:gd name="connsiteY1" fmla="*/ 0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-1" fmla="*/ 0 w 2123954"/>
              <a:gd name="connsiteY0-2" fmla="*/ 0 h 581942"/>
              <a:gd name="connsiteX1-3" fmla="*/ 1985811 w 2123954"/>
              <a:gd name="connsiteY1-4" fmla="*/ 1607 h 581942"/>
              <a:gd name="connsiteX2-5" fmla="*/ 2123954 w 2123954"/>
              <a:gd name="connsiteY2-6" fmla="*/ 581942 h 581942"/>
              <a:gd name="connsiteX3-7" fmla="*/ 0 w 2123954"/>
              <a:gd name="connsiteY3-8" fmla="*/ 581942 h 581942"/>
              <a:gd name="connsiteX4-9" fmla="*/ 0 w 2123954"/>
              <a:gd name="connsiteY4-10" fmla="*/ 0 h 581942"/>
              <a:gd name="connsiteX0-11" fmla="*/ 0 w 2123954"/>
              <a:gd name="connsiteY0-12" fmla="*/ 0 h 581942"/>
              <a:gd name="connsiteX1-13" fmla="*/ 1873600 w 2123954"/>
              <a:gd name="connsiteY1-14" fmla="*/ 23359 h 581942"/>
              <a:gd name="connsiteX2-15" fmla="*/ 2123954 w 2123954"/>
              <a:gd name="connsiteY2-16" fmla="*/ 581942 h 581942"/>
              <a:gd name="connsiteX3-17" fmla="*/ 0 w 2123954"/>
              <a:gd name="connsiteY3-18" fmla="*/ 581942 h 581942"/>
              <a:gd name="connsiteX4-19" fmla="*/ 0 w 2123954"/>
              <a:gd name="connsiteY4-20" fmla="*/ 0 h 58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23954" h="581942">
                <a:moveTo>
                  <a:pt x="0" y="0"/>
                </a:moveTo>
                <a:lnTo>
                  <a:pt x="1873600" y="23359"/>
                </a:lnTo>
                <a:lnTo>
                  <a:pt x="2123954" y="581942"/>
                </a:lnTo>
                <a:lnTo>
                  <a:pt x="0" y="581942"/>
                </a:lnTo>
                <a:lnTo>
                  <a:pt x="0" y="0"/>
                </a:lnTo>
                <a:close/>
              </a:path>
            </a:pathLst>
          </a:cu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605800" y="2391441"/>
            <a:ext cx="6091881" cy="3558745"/>
          </a:xfrm>
          <a:prstGeom prst="line">
            <a:avLst/>
          </a:prstGeom>
          <a:ln>
            <a:solidFill>
              <a:srgbClr val="9DD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1076316">
            <a:off x="8362797" y="267116"/>
            <a:ext cx="2548084" cy="1075783"/>
          </a:xfrm>
          <a:custGeom>
            <a:avLst/>
            <a:gdLst>
              <a:gd name="connsiteX0" fmla="*/ 0 w 2533135"/>
              <a:gd name="connsiteY0" fmla="*/ 0 h 815546"/>
              <a:gd name="connsiteX1" fmla="*/ 2533135 w 2533135"/>
              <a:gd name="connsiteY1" fmla="*/ 0 h 815546"/>
              <a:gd name="connsiteX2" fmla="*/ 2533135 w 2533135"/>
              <a:gd name="connsiteY2" fmla="*/ 815546 h 815546"/>
              <a:gd name="connsiteX3" fmla="*/ 0 w 2533135"/>
              <a:gd name="connsiteY3" fmla="*/ 815546 h 815546"/>
              <a:gd name="connsiteX4" fmla="*/ 0 w 2533135"/>
              <a:gd name="connsiteY4" fmla="*/ 0 h 815546"/>
              <a:gd name="connsiteX0-1" fmla="*/ 0 w 2533135"/>
              <a:gd name="connsiteY0-2" fmla="*/ 10316 h 825862"/>
              <a:gd name="connsiteX1-3" fmla="*/ 277325 w 2533135"/>
              <a:gd name="connsiteY1-4" fmla="*/ 0 h 825862"/>
              <a:gd name="connsiteX2-5" fmla="*/ 2533135 w 2533135"/>
              <a:gd name="connsiteY2-6" fmla="*/ 10316 h 825862"/>
              <a:gd name="connsiteX3-7" fmla="*/ 2533135 w 2533135"/>
              <a:gd name="connsiteY3-8" fmla="*/ 825862 h 825862"/>
              <a:gd name="connsiteX4-9" fmla="*/ 0 w 2533135"/>
              <a:gd name="connsiteY4-10" fmla="*/ 825862 h 825862"/>
              <a:gd name="connsiteX5" fmla="*/ 0 w 2533135"/>
              <a:gd name="connsiteY5" fmla="*/ 10316 h 825862"/>
              <a:gd name="connsiteX0-11" fmla="*/ 0 w 2533135"/>
              <a:gd name="connsiteY0-12" fmla="*/ 825862 h 825862"/>
              <a:gd name="connsiteX1-13" fmla="*/ 277325 w 2533135"/>
              <a:gd name="connsiteY1-14" fmla="*/ 0 h 825862"/>
              <a:gd name="connsiteX2-15" fmla="*/ 2533135 w 2533135"/>
              <a:gd name="connsiteY2-16" fmla="*/ 10316 h 825862"/>
              <a:gd name="connsiteX3-17" fmla="*/ 2533135 w 2533135"/>
              <a:gd name="connsiteY3-18" fmla="*/ 825862 h 825862"/>
              <a:gd name="connsiteX4-19" fmla="*/ 0 w 2533135"/>
              <a:gd name="connsiteY4-20" fmla="*/ 825862 h 825862"/>
              <a:gd name="connsiteX0-21" fmla="*/ 0 w 2548084"/>
              <a:gd name="connsiteY0-22" fmla="*/ 1075783 h 1075783"/>
              <a:gd name="connsiteX1-23" fmla="*/ 277325 w 2548084"/>
              <a:gd name="connsiteY1-24" fmla="*/ 249921 h 1075783"/>
              <a:gd name="connsiteX2-25" fmla="*/ 2548084 w 2548084"/>
              <a:gd name="connsiteY2-26" fmla="*/ 0 h 1075783"/>
              <a:gd name="connsiteX3-27" fmla="*/ 2533135 w 2548084"/>
              <a:gd name="connsiteY3-28" fmla="*/ 1075783 h 1075783"/>
              <a:gd name="connsiteX4-29" fmla="*/ 0 w 2548084"/>
              <a:gd name="connsiteY4-30" fmla="*/ 1075783 h 107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48084" h="1075783">
                <a:moveTo>
                  <a:pt x="0" y="1075783"/>
                </a:moveTo>
                <a:lnTo>
                  <a:pt x="277325" y="249921"/>
                </a:lnTo>
                <a:lnTo>
                  <a:pt x="2548084" y="0"/>
                </a:lnTo>
                <a:lnTo>
                  <a:pt x="2533135" y="1075783"/>
                </a:lnTo>
                <a:lnTo>
                  <a:pt x="0" y="1075783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20700000">
            <a:off x="8620380" y="4510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功能简介</a:t>
            </a:r>
          </a:p>
        </p:txBody>
      </p:sp>
      <p:sp>
        <p:nvSpPr>
          <p:cNvPr id="8" name="椭圆 7"/>
          <p:cNvSpPr/>
          <p:nvPr/>
        </p:nvSpPr>
        <p:spPr>
          <a:xfrm>
            <a:off x="3729879" y="5066767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03262" y="4304342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40127" y="3526291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95212" y="2636605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33479" y="1203470"/>
            <a:ext cx="285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语音识别和机器翻译的功能模块皆封装成类，方便调用和更新。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82964" y="232896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面向对象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73784" y="5477640"/>
            <a:ext cx="285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支持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wav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aiff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flac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三种音频格式的语音识别。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86952" y="467573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多格式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15151" y="3772212"/>
            <a:ext cx="285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注释，差错处理完整而全面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697681" y="285224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代码可读性高</a:t>
            </a:r>
          </a:p>
        </p:txBody>
      </p:sp>
      <p:sp>
        <p:nvSpPr>
          <p:cNvPr id="22" name="矩形 3"/>
          <p:cNvSpPr/>
          <p:nvPr/>
        </p:nvSpPr>
        <p:spPr>
          <a:xfrm rot="21076316">
            <a:off x="800700" y="1785365"/>
            <a:ext cx="2862112" cy="3233722"/>
          </a:xfrm>
          <a:custGeom>
            <a:avLst/>
            <a:gdLst>
              <a:gd name="connsiteX0" fmla="*/ 0 w 2533135"/>
              <a:gd name="connsiteY0" fmla="*/ 0 h 815546"/>
              <a:gd name="connsiteX1" fmla="*/ 2533135 w 2533135"/>
              <a:gd name="connsiteY1" fmla="*/ 0 h 815546"/>
              <a:gd name="connsiteX2" fmla="*/ 2533135 w 2533135"/>
              <a:gd name="connsiteY2" fmla="*/ 815546 h 815546"/>
              <a:gd name="connsiteX3" fmla="*/ 0 w 2533135"/>
              <a:gd name="connsiteY3" fmla="*/ 815546 h 815546"/>
              <a:gd name="connsiteX4" fmla="*/ 0 w 2533135"/>
              <a:gd name="connsiteY4" fmla="*/ 0 h 815546"/>
              <a:gd name="connsiteX0-1" fmla="*/ 0 w 2533135"/>
              <a:gd name="connsiteY0-2" fmla="*/ 10316 h 825862"/>
              <a:gd name="connsiteX1-3" fmla="*/ 277325 w 2533135"/>
              <a:gd name="connsiteY1-4" fmla="*/ 0 h 825862"/>
              <a:gd name="connsiteX2-5" fmla="*/ 2533135 w 2533135"/>
              <a:gd name="connsiteY2-6" fmla="*/ 10316 h 825862"/>
              <a:gd name="connsiteX3-7" fmla="*/ 2533135 w 2533135"/>
              <a:gd name="connsiteY3-8" fmla="*/ 825862 h 825862"/>
              <a:gd name="connsiteX4-9" fmla="*/ 0 w 2533135"/>
              <a:gd name="connsiteY4-10" fmla="*/ 825862 h 825862"/>
              <a:gd name="connsiteX5" fmla="*/ 0 w 2533135"/>
              <a:gd name="connsiteY5" fmla="*/ 10316 h 825862"/>
              <a:gd name="connsiteX0-11" fmla="*/ 0 w 2533135"/>
              <a:gd name="connsiteY0-12" fmla="*/ 825862 h 825862"/>
              <a:gd name="connsiteX1-13" fmla="*/ 277325 w 2533135"/>
              <a:gd name="connsiteY1-14" fmla="*/ 0 h 825862"/>
              <a:gd name="connsiteX2-15" fmla="*/ 2533135 w 2533135"/>
              <a:gd name="connsiteY2-16" fmla="*/ 10316 h 825862"/>
              <a:gd name="connsiteX3-17" fmla="*/ 2533135 w 2533135"/>
              <a:gd name="connsiteY3-18" fmla="*/ 825862 h 825862"/>
              <a:gd name="connsiteX4-19" fmla="*/ 0 w 2533135"/>
              <a:gd name="connsiteY4-20" fmla="*/ 825862 h 825862"/>
              <a:gd name="connsiteX0-21" fmla="*/ 0 w 2548084"/>
              <a:gd name="connsiteY0-22" fmla="*/ 1075783 h 1075783"/>
              <a:gd name="connsiteX1-23" fmla="*/ 277325 w 2548084"/>
              <a:gd name="connsiteY1-24" fmla="*/ 249921 h 1075783"/>
              <a:gd name="connsiteX2-25" fmla="*/ 2548084 w 2548084"/>
              <a:gd name="connsiteY2-26" fmla="*/ 0 h 1075783"/>
              <a:gd name="connsiteX3-27" fmla="*/ 2533135 w 2548084"/>
              <a:gd name="connsiteY3-28" fmla="*/ 1075783 h 1075783"/>
              <a:gd name="connsiteX4-29" fmla="*/ 0 w 2548084"/>
              <a:gd name="connsiteY4-30" fmla="*/ 1075783 h 107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48084" h="1075783">
                <a:moveTo>
                  <a:pt x="0" y="1075783"/>
                </a:moveTo>
                <a:lnTo>
                  <a:pt x="277325" y="249921"/>
                </a:lnTo>
                <a:lnTo>
                  <a:pt x="2548084" y="0"/>
                </a:lnTo>
                <a:lnTo>
                  <a:pt x="2533135" y="1075783"/>
                </a:lnTo>
                <a:lnTo>
                  <a:pt x="0" y="1075783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4236" y="2704691"/>
            <a:ext cx="285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支持中、英、法三种语言的语音识别和机器翻译功能。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14084" y="383018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多语言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818C27-CCF5-42B2-85D5-3F101C07490E}"/>
              </a:ext>
            </a:extLst>
          </p:cNvPr>
          <p:cNvSpPr txBox="1"/>
          <p:nvPr/>
        </p:nvSpPr>
        <p:spPr>
          <a:xfrm>
            <a:off x="501556" y="325872"/>
            <a:ext cx="3644187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语音识别：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种语言（中、英、法）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种音频格式（</a:t>
            </a:r>
            <a:r>
              <a:rPr lang="en-US" altLang="zh-CN" dirty="0"/>
              <a:t>wav</a:t>
            </a:r>
            <a:r>
              <a:rPr lang="zh-CN" altLang="en-US" dirty="0"/>
              <a:t>、</a:t>
            </a:r>
            <a:r>
              <a:rPr lang="en-US" altLang="zh-CN" dirty="0" err="1"/>
              <a:t>aiff</a:t>
            </a:r>
            <a:r>
              <a:rPr lang="zh-CN" altLang="en-US" dirty="0"/>
              <a:t>、</a:t>
            </a:r>
            <a:r>
              <a:rPr lang="en-US" altLang="zh-CN" dirty="0" err="1"/>
              <a:t>flac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机器识别：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 err="1"/>
              <a:t>api</a:t>
            </a:r>
            <a:r>
              <a:rPr lang="zh-CN" altLang="en-US" dirty="0"/>
              <a:t>（有道、必应、百度）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66412" y="1725178"/>
            <a:ext cx="14338159" cy="5132823"/>
            <a:chOff x="966412" y="1725178"/>
            <a:chExt cx="14338159" cy="5132823"/>
          </a:xfrm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grpSpPr>
        <p:sp>
          <p:nvSpPr>
            <p:cNvPr id="4" name="等腰三角形 3"/>
            <p:cNvSpPr/>
            <p:nvPr/>
          </p:nvSpPr>
          <p:spPr>
            <a:xfrm>
              <a:off x="3541200" y="1725178"/>
              <a:ext cx="9755403" cy="4904222"/>
            </a:xfrm>
            <a:prstGeom prst="triangle">
              <a:avLst/>
            </a:prstGeom>
            <a:solidFill>
              <a:srgbClr val="37A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966412" y="3231651"/>
              <a:ext cx="7213480" cy="3626350"/>
            </a:xfrm>
            <a:prstGeom prst="triangle">
              <a:avLst/>
            </a:prstGeom>
            <a:solidFill>
              <a:srgbClr val="61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888500" y="2627086"/>
              <a:ext cx="8416071" cy="4230914"/>
            </a:xfrm>
            <a:prstGeom prst="triangle">
              <a:avLst/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080371" y="991543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07000" y="297051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椭圆 13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2260" y="685144"/>
            <a:ext cx="710190" cy="414732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椭圆 19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86"/>
          <p:cNvSpPr txBox="1"/>
          <p:nvPr/>
        </p:nvSpPr>
        <p:spPr>
          <a:xfrm>
            <a:off x="2135572" y="1744537"/>
            <a:ext cx="2954655" cy="923330"/>
          </a:xfrm>
          <a:prstGeom prst="rect">
            <a:avLst/>
          </a:prstGeom>
          <a:solidFill>
            <a:srgbClr val="9DDFD7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分工设置</a:t>
            </a:r>
          </a:p>
        </p:txBody>
      </p:sp>
      <p:sp>
        <p:nvSpPr>
          <p:cNvPr id="27" name="文本框 88"/>
          <p:cNvSpPr txBox="1"/>
          <p:nvPr/>
        </p:nvSpPr>
        <p:spPr>
          <a:xfrm>
            <a:off x="6554937" y="3749235"/>
            <a:ext cx="28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徐越方洲，易可可</a:t>
            </a:r>
          </a:p>
        </p:txBody>
      </p:sp>
      <p:sp>
        <p:nvSpPr>
          <p:cNvPr id="28" name="文本框 89"/>
          <p:cNvSpPr txBox="1"/>
          <p:nvPr/>
        </p:nvSpPr>
        <p:spPr>
          <a:xfrm>
            <a:off x="3082591" y="5304318"/>
            <a:ext cx="28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崔冰，徐越方洲，余扬名</a:t>
            </a:r>
          </a:p>
        </p:txBody>
      </p:sp>
      <p:sp>
        <p:nvSpPr>
          <p:cNvPr id="29" name="文本框 90"/>
          <p:cNvSpPr txBox="1"/>
          <p:nvPr/>
        </p:nvSpPr>
        <p:spPr>
          <a:xfrm>
            <a:off x="9782219" y="4870477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功能合并： 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易可可，徐越方洲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调试：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全体组员</a:t>
            </a:r>
          </a:p>
        </p:txBody>
      </p:sp>
      <p:sp>
        <p:nvSpPr>
          <p:cNvPr id="30" name="文本框 91"/>
          <p:cNvSpPr txBox="1"/>
          <p:nvPr/>
        </p:nvSpPr>
        <p:spPr>
          <a:xfrm>
            <a:off x="7061807" y="261171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机器翻译</a:t>
            </a:r>
          </a:p>
        </p:txBody>
      </p:sp>
      <p:sp>
        <p:nvSpPr>
          <p:cNvPr id="31" name="文本框 92"/>
          <p:cNvSpPr txBox="1"/>
          <p:nvPr/>
        </p:nvSpPr>
        <p:spPr>
          <a:xfrm>
            <a:off x="9852898" y="397192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功能合并及调试</a:t>
            </a:r>
          </a:p>
        </p:txBody>
      </p:sp>
      <p:sp>
        <p:nvSpPr>
          <p:cNvPr id="32" name="文本框 93"/>
          <p:cNvSpPr txBox="1"/>
          <p:nvPr/>
        </p:nvSpPr>
        <p:spPr>
          <a:xfrm>
            <a:off x="3052529" y="4148260"/>
            <a:ext cx="306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E76A0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语音识别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789485" y="89333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椭圆 33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25805" y="1339888"/>
            <a:ext cx="625931" cy="430731"/>
            <a:chOff x="3968090" y="850238"/>
            <a:chExt cx="987617" cy="679623"/>
          </a:xfrm>
        </p:grpSpPr>
        <p:sp>
          <p:nvSpPr>
            <p:cNvPr id="40" name="Freeform 7"/>
            <p:cNvSpPr/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Group 11"/>
          <p:cNvGrpSpPr>
            <a:grpSpLocks noChangeAspect="1"/>
          </p:cNvGrpSpPr>
          <p:nvPr/>
        </p:nvGrpSpPr>
        <p:grpSpPr bwMode="auto">
          <a:xfrm>
            <a:off x="1597526" y="5496060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" name="Group 11"/>
          <p:cNvGrpSpPr>
            <a:grpSpLocks noChangeAspect="1"/>
          </p:cNvGrpSpPr>
          <p:nvPr/>
        </p:nvGrpSpPr>
        <p:grpSpPr bwMode="auto">
          <a:xfrm>
            <a:off x="11268854" y="2469692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3"/>
            <p:cNvSpPr/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4"/>
            <p:cNvSpPr/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5"/>
            <p:cNvSpPr/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6"/>
            <p:cNvSpPr/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7"/>
            <p:cNvSpPr/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Group 11"/>
          <p:cNvGrpSpPr>
            <a:grpSpLocks noChangeAspect="1"/>
          </p:cNvGrpSpPr>
          <p:nvPr/>
        </p:nvGrpSpPr>
        <p:grpSpPr bwMode="auto">
          <a:xfrm>
            <a:off x="7398123" y="2027479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1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"/>
            <p:cNvSpPr/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"/>
            <p:cNvSpPr/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5"/>
            <p:cNvSpPr/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9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7" y="522513"/>
            <a:ext cx="370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语音识别部分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76425"/>
            <a:ext cx="12192000" cy="293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5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7" y="522513"/>
            <a:ext cx="370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机器翻译部分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4571"/>
            <a:ext cx="12119429" cy="208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0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7" y="522513"/>
            <a:ext cx="4441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功能合并调试部分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81263"/>
            <a:ext cx="1211943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06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/>
          <p:nvPr/>
        </p:nvSpPr>
        <p:spPr>
          <a:xfrm>
            <a:off x="6232806" y="2519418"/>
            <a:ext cx="2401677" cy="278404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-1" fmla="*/ 0 w 2401677"/>
              <a:gd name="connsiteY0-2" fmla="*/ 2982 h 278404"/>
              <a:gd name="connsiteX1-3" fmla="*/ 309930 w 2401677"/>
              <a:gd name="connsiteY1-4" fmla="*/ 0 h 278404"/>
              <a:gd name="connsiteX2-5" fmla="*/ 2401677 w 2401677"/>
              <a:gd name="connsiteY2-6" fmla="*/ 2982 h 278404"/>
              <a:gd name="connsiteX3-7" fmla="*/ 2401677 w 2401677"/>
              <a:gd name="connsiteY3-8" fmla="*/ 278404 h 278404"/>
              <a:gd name="connsiteX4-9" fmla="*/ 0 w 2401677"/>
              <a:gd name="connsiteY4-10" fmla="*/ 278404 h 278404"/>
              <a:gd name="connsiteX5" fmla="*/ 0 w 2401677"/>
              <a:gd name="connsiteY5" fmla="*/ 2982 h 278404"/>
              <a:gd name="connsiteX0-11" fmla="*/ 0 w 2401677"/>
              <a:gd name="connsiteY0-12" fmla="*/ 278404 h 278404"/>
              <a:gd name="connsiteX1-13" fmla="*/ 309930 w 2401677"/>
              <a:gd name="connsiteY1-14" fmla="*/ 0 h 278404"/>
              <a:gd name="connsiteX2-15" fmla="*/ 2401677 w 2401677"/>
              <a:gd name="connsiteY2-16" fmla="*/ 2982 h 278404"/>
              <a:gd name="connsiteX3-17" fmla="*/ 2401677 w 2401677"/>
              <a:gd name="connsiteY3-18" fmla="*/ 278404 h 278404"/>
              <a:gd name="connsiteX4-19" fmla="*/ 0 w 2401677"/>
              <a:gd name="connsiteY4-20" fmla="*/ 278404 h 278404"/>
              <a:gd name="connsiteX0-21" fmla="*/ 0 w 2401677"/>
              <a:gd name="connsiteY0-22" fmla="*/ 278404 h 278404"/>
              <a:gd name="connsiteX1-23" fmla="*/ 309930 w 2401677"/>
              <a:gd name="connsiteY1-24" fmla="*/ 0 h 278404"/>
              <a:gd name="connsiteX2-25" fmla="*/ 2401677 w 2401677"/>
              <a:gd name="connsiteY2-26" fmla="*/ 2982 h 278404"/>
              <a:gd name="connsiteX3-27" fmla="*/ 2401677 w 2401677"/>
              <a:gd name="connsiteY3-28" fmla="*/ 278404 h 278404"/>
              <a:gd name="connsiteX4-29" fmla="*/ 2075230 w 2401677"/>
              <a:gd name="connsiteY4-30" fmla="*/ 273050 h 278404"/>
              <a:gd name="connsiteX5-31" fmla="*/ 0 w 2401677"/>
              <a:gd name="connsiteY5-32" fmla="*/ 278404 h 278404"/>
              <a:gd name="connsiteX0-33" fmla="*/ 0 w 2401677"/>
              <a:gd name="connsiteY0-34" fmla="*/ 278404 h 278404"/>
              <a:gd name="connsiteX1-35" fmla="*/ 309930 w 2401677"/>
              <a:gd name="connsiteY1-36" fmla="*/ 0 h 278404"/>
              <a:gd name="connsiteX2-37" fmla="*/ 2401677 w 2401677"/>
              <a:gd name="connsiteY2-38" fmla="*/ 2982 h 278404"/>
              <a:gd name="connsiteX3-39" fmla="*/ 2075230 w 2401677"/>
              <a:gd name="connsiteY3-40" fmla="*/ 273050 h 278404"/>
              <a:gd name="connsiteX4-41" fmla="*/ 0 w 2401677"/>
              <a:gd name="connsiteY4-42" fmla="*/ 278404 h 2784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2"/>
          <p:cNvSpPr/>
          <p:nvPr/>
        </p:nvSpPr>
        <p:spPr>
          <a:xfrm>
            <a:off x="4153758" y="3634111"/>
            <a:ext cx="2401677" cy="278404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-1" fmla="*/ 0 w 2401677"/>
              <a:gd name="connsiteY0-2" fmla="*/ 2982 h 278404"/>
              <a:gd name="connsiteX1-3" fmla="*/ 309930 w 2401677"/>
              <a:gd name="connsiteY1-4" fmla="*/ 0 h 278404"/>
              <a:gd name="connsiteX2-5" fmla="*/ 2401677 w 2401677"/>
              <a:gd name="connsiteY2-6" fmla="*/ 2982 h 278404"/>
              <a:gd name="connsiteX3-7" fmla="*/ 2401677 w 2401677"/>
              <a:gd name="connsiteY3-8" fmla="*/ 278404 h 278404"/>
              <a:gd name="connsiteX4-9" fmla="*/ 0 w 2401677"/>
              <a:gd name="connsiteY4-10" fmla="*/ 278404 h 278404"/>
              <a:gd name="connsiteX5" fmla="*/ 0 w 2401677"/>
              <a:gd name="connsiteY5" fmla="*/ 2982 h 278404"/>
              <a:gd name="connsiteX0-11" fmla="*/ 0 w 2401677"/>
              <a:gd name="connsiteY0-12" fmla="*/ 278404 h 278404"/>
              <a:gd name="connsiteX1-13" fmla="*/ 309930 w 2401677"/>
              <a:gd name="connsiteY1-14" fmla="*/ 0 h 278404"/>
              <a:gd name="connsiteX2-15" fmla="*/ 2401677 w 2401677"/>
              <a:gd name="connsiteY2-16" fmla="*/ 2982 h 278404"/>
              <a:gd name="connsiteX3-17" fmla="*/ 2401677 w 2401677"/>
              <a:gd name="connsiteY3-18" fmla="*/ 278404 h 278404"/>
              <a:gd name="connsiteX4-19" fmla="*/ 0 w 2401677"/>
              <a:gd name="connsiteY4-20" fmla="*/ 278404 h 278404"/>
              <a:gd name="connsiteX0-21" fmla="*/ 0 w 2401677"/>
              <a:gd name="connsiteY0-22" fmla="*/ 278404 h 278404"/>
              <a:gd name="connsiteX1-23" fmla="*/ 309930 w 2401677"/>
              <a:gd name="connsiteY1-24" fmla="*/ 0 h 278404"/>
              <a:gd name="connsiteX2-25" fmla="*/ 2401677 w 2401677"/>
              <a:gd name="connsiteY2-26" fmla="*/ 2982 h 278404"/>
              <a:gd name="connsiteX3-27" fmla="*/ 2401677 w 2401677"/>
              <a:gd name="connsiteY3-28" fmla="*/ 278404 h 278404"/>
              <a:gd name="connsiteX4-29" fmla="*/ 2075230 w 2401677"/>
              <a:gd name="connsiteY4-30" fmla="*/ 273050 h 278404"/>
              <a:gd name="connsiteX5-31" fmla="*/ 0 w 2401677"/>
              <a:gd name="connsiteY5-32" fmla="*/ 278404 h 278404"/>
              <a:gd name="connsiteX0-33" fmla="*/ 0 w 2401677"/>
              <a:gd name="connsiteY0-34" fmla="*/ 278404 h 278404"/>
              <a:gd name="connsiteX1-35" fmla="*/ 309930 w 2401677"/>
              <a:gd name="connsiteY1-36" fmla="*/ 0 h 278404"/>
              <a:gd name="connsiteX2-37" fmla="*/ 2401677 w 2401677"/>
              <a:gd name="connsiteY2-38" fmla="*/ 2982 h 278404"/>
              <a:gd name="connsiteX3-39" fmla="*/ 2075230 w 2401677"/>
              <a:gd name="connsiteY3-40" fmla="*/ 273050 h 278404"/>
              <a:gd name="connsiteX4-41" fmla="*/ 0 w 2401677"/>
              <a:gd name="connsiteY4-42" fmla="*/ 278404 h 2784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63" y="5860973"/>
            <a:ext cx="2376277" cy="275422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-1" fmla="*/ 0 w 2401677"/>
              <a:gd name="connsiteY0-2" fmla="*/ 0 h 275422"/>
              <a:gd name="connsiteX1-3" fmla="*/ 2401677 w 2401677"/>
              <a:gd name="connsiteY1-4" fmla="*/ 0 h 275422"/>
              <a:gd name="connsiteX2-5" fmla="*/ 2401677 w 2401677"/>
              <a:gd name="connsiteY2-6" fmla="*/ 275422 h 275422"/>
              <a:gd name="connsiteX3-7" fmla="*/ 2076450 w 2401677"/>
              <a:gd name="connsiteY3-8" fmla="*/ 273127 h 275422"/>
              <a:gd name="connsiteX4-9" fmla="*/ 0 w 2401677"/>
              <a:gd name="connsiteY4-10" fmla="*/ 275422 h 275422"/>
              <a:gd name="connsiteX5" fmla="*/ 0 w 2401677"/>
              <a:gd name="connsiteY5" fmla="*/ 0 h 275422"/>
              <a:gd name="connsiteX0-11" fmla="*/ 0 w 2401677"/>
              <a:gd name="connsiteY0-12" fmla="*/ 0 h 275422"/>
              <a:gd name="connsiteX1-13" fmla="*/ 2401677 w 2401677"/>
              <a:gd name="connsiteY1-14" fmla="*/ 0 h 275422"/>
              <a:gd name="connsiteX2-15" fmla="*/ 2076450 w 2401677"/>
              <a:gd name="connsiteY2-16" fmla="*/ 273127 h 275422"/>
              <a:gd name="connsiteX3-17" fmla="*/ 0 w 2401677"/>
              <a:gd name="connsiteY3-18" fmla="*/ 275422 h 275422"/>
              <a:gd name="connsiteX4-19" fmla="*/ 0 w 2401677"/>
              <a:gd name="connsiteY4-20" fmla="*/ 0 h 275422"/>
              <a:gd name="connsiteX0-21" fmla="*/ 0 w 2376277"/>
              <a:gd name="connsiteY0-22" fmla="*/ 0 h 275422"/>
              <a:gd name="connsiteX1-23" fmla="*/ 2376277 w 2376277"/>
              <a:gd name="connsiteY1-24" fmla="*/ 0 h 275422"/>
              <a:gd name="connsiteX2-25" fmla="*/ 2076450 w 2376277"/>
              <a:gd name="connsiteY2-26" fmla="*/ 273127 h 275422"/>
              <a:gd name="connsiteX3-27" fmla="*/ 0 w 2376277"/>
              <a:gd name="connsiteY3-28" fmla="*/ 275422 h 275422"/>
              <a:gd name="connsiteX4-29" fmla="*/ 0 w 2376277"/>
              <a:gd name="connsiteY4-30" fmla="*/ 0 h 2754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76277" h="275422">
                <a:moveTo>
                  <a:pt x="0" y="0"/>
                </a:moveTo>
                <a:lnTo>
                  <a:pt x="2376277" y="0"/>
                </a:lnTo>
                <a:lnTo>
                  <a:pt x="2076450" y="273127"/>
                </a:lnTo>
                <a:lnTo>
                  <a:pt x="0" y="275422"/>
                </a:lnTo>
                <a:lnTo>
                  <a:pt x="0" y="0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0957" y="4743450"/>
            <a:ext cx="2401677" cy="278404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-1" fmla="*/ 0 w 2401677"/>
              <a:gd name="connsiteY0-2" fmla="*/ 2982 h 278404"/>
              <a:gd name="connsiteX1-3" fmla="*/ 309930 w 2401677"/>
              <a:gd name="connsiteY1-4" fmla="*/ 0 h 278404"/>
              <a:gd name="connsiteX2-5" fmla="*/ 2401677 w 2401677"/>
              <a:gd name="connsiteY2-6" fmla="*/ 2982 h 278404"/>
              <a:gd name="connsiteX3-7" fmla="*/ 2401677 w 2401677"/>
              <a:gd name="connsiteY3-8" fmla="*/ 278404 h 278404"/>
              <a:gd name="connsiteX4-9" fmla="*/ 0 w 2401677"/>
              <a:gd name="connsiteY4-10" fmla="*/ 278404 h 278404"/>
              <a:gd name="connsiteX5" fmla="*/ 0 w 2401677"/>
              <a:gd name="connsiteY5" fmla="*/ 2982 h 278404"/>
              <a:gd name="connsiteX0-11" fmla="*/ 0 w 2401677"/>
              <a:gd name="connsiteY0-12" fmla="*/ 278404 h 278404"/>
              <a:gd name="connsiteX1-13" fmla="*/ 309930 w 2401677"/>
              <a:gd name="connsiteY1-14" fmla="*/ 0 h 278404"/>
              <a:gd name="connsiteX2-15" fmla="*/ 2401677 w 2401677"/>
              <a:gd name="connsiteY2-16" fmla="*/ 2982 h 278404"/>
              <a:gd name="connsiteX3-17" fmla="*/ 2401677 w 2401677"/>
              <a:gd name="connsiteY3-18" fmla="*/ 278404 h 278404"/>
              <a:gd name="connsiteX4-19" fmla="*/ 0 w 2401677"/>
              <a:gd name="connsiteY4-20" fmla="*/ 278404 h 278404"/>
              <a:gd name="connsiteX0-21" fmla="*/ 0 w 2401677"/>
              <a:gd name="connsiteY0-22" fmla="*/ 278404 h 278404"/>
              <a:gd name="connsiteX1-23" fmla="*/ 309930 w 2401677"/>
              <a:gd name="connsiteY1-24" fmla="*/ 0 h 278404"/>
              <a:gd name="connsiteX2-25" fmla="*/ 2401677 w 2401677"/>
              <a:gd name="connsiteY2-26" fmla="*/ 2982 h 278404"/>
              <a:gd name="connsiteX3-27" fmla="*/ 2401677 w 2401677"/>
              <a:gd name="connsiteY3-28" fmla="*/ 278404 h 278404"/>
              <a:gd name="connsiteX4-29" fmla="*/ 2075230 w 2401677"/>
              <a:gd name="connsiteY4-30" fmla="*/ 273050 h 278404"/>
              <a:gd name="connsiteX5-31" fmla="*/ 0 w 2401677"/>
              <a:gd name="connsiteY5-32" fmla="*/ 278404 h 278404"/>
              <a:gd name="connsiteX0-33" fmla="*/ 0 w 2401677"/>
              <a:gd name="connsiteY0-34" fmla="*/ 278404 h 278404"/>
              <a:gd name="connsiteX1-35" fmla="*/ 309930 w 2401677"/>
              <a:gd name="connsiteY1-36" fmla="*/ 0 h 278404"/>
              <a:gd name="connsiteX2-37" fmla="*/ 2401677 w 2401677"/>
              <a:gd name="connsiteY2-38" fmla="*/ 2982 h 278404"/>
              <a:gd name="connsiteX3-39" fmla="*/ 2075230 w 2401677"/>
              <a:gd name="connsiteY3-40" fmla="*/ 273050 h 278404"/>
              <a:gd name="connsiteX4-41" fmla="*/ 0 w 2401677"/>
              <a:gd name="connsiteY4-42" fmla="*/ 278404 h 2784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梯形 5"/>
          <p:cNvSpPr/>
          <p:nvPr/>
        </p:nvSpPr>
        <p:spPr>
          <a:xfrm rot="16200000" flipV="1">
            <a:off x="1529451" y="5277233"/>
            <a:ext cx="1393096" cy="325226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-1" fmla="*/ 0 w 1393096"/>
              <a:gd name="connsiteY0-2" fmla="*/ 317655 h 317655"/>
              <a:gd name="connsiteX1-3" fmla="*/ 282614 w 1393096"/>
              <a:gd name="connsiteY1-4" fmla="*/ 0 h 317655"/>
              <a:gd name="connsiteX2-5" fmla="*/ 1393096 w 1393096"/>
              <a:gd name="connsiteY2-6" fmla="*/ 3 h 317655"/>
              <a:gd name="connsiteX3-7" fmla="*/ 1389960 w 1393096"/>
              <a:gd name="connsiteY3-8" fmla="*/ 317655 h 317655"/>
              <a:gd name="connsiteX4-9" fmla="*/ 0 w 1393096"/>
              <a:gd name="connsiteY4-10" fmla="*/ 317655 h 317655"/>
              <a:gd name="connsiteX0-11" fmla="*/ 0 w 1393096"/>
              <a:gd name="connsiteY0-12" fmla="*/ 317655 h 325226"/>
              <a:gd name="connsiteX1-13" fmla="*/ 282614 w 1393096"/>
              <a:gd name="connsiteY1-14" fmla="*/ 0 h 325226"/>
              <a:gd name="connsiteX2-15" fmla="*/ 1393096 w 1393096"/>
              <a:gd name="connsiteY2-16" fmla="*/ 3 h 325226"/>
              <a:gd name="connsiteX3-17" fmla="*/ 1389960 w 1393096"/>
              <a:gd name="connsiteY3-18" fmla="*/ 317655 h 325226"/>
              <a:gd name="connsiteX4-19" fmla="*/ 1126244 w 1393096"/>
              <a:gd name="connsiteY4-20" fmla="*/ 325226 h 325226"/>
              <a:gd name="connsiteX5" fmla="*/ 0 w 1393096"/>
              <a:gd name="connsiteY5" fmla="*/ 317655 h 325226"/>
              <a:gd name="connsiteX0-21" fmla="*/ 0 w 1443372"/>
              <a:gd name="connsiteY0-22" fmla="*/ 317655 h 325226"/>
              <a:gd name="connsiteX1-23" fmla="*/ 282614 w 1443372"/>
              <a:gd name="connsiteY1-24" fmla="*/ 0 h 325226"/>
              <a:gd name="connsiteX2-25" fmla="*/ 1393096 w 1443372"/>
              <a:gd name="connsiteY2-26" fmla="*/ 3 h 325226"/>
              <a:gd name="connsiteX3-27" fmla="*/ 1126244 w 1443372"/>
              <a:gd name="connsiteY3-28" fmla="*/ 325226 h 325226"/>
              <a:gd name="connsiteX4-29" fmla="*/ 0 w 1443372"/>
              <a:gd name="connsiteY4-30" fmla="*/ 317655 h 325226"/>
              <a:gd name="connsiteX0-31" fmla="*/ 0 w 1393096"/>
              <a:gd name="connsiteY0-32" fmla="*/ 317655 h 325226"/>
              <a:gd name="connsiteX1-33" fmla="*/ 282614 w 1393096"/>
              <a:gd name="connsiteY1-34" fmla="*/ 0 h 325226"/>
              <a:gd name="connsiteX2-35" fmla="*/ 1393096 w 1393096"/>
              <a:gd name="connsiteY2-36" fmla="*/ 3 h 325226"/>
              <a:gd name="connsiteX3-37" fmla="*/ 1126244 w 1393096"/>
              <a:gd name="connsiteY3-38" fmla="*/ 325226 h 325226"/>
              <a:gd name="connsiteX4-39" fmla="*/ 0 w 1393096"/>
              <a:gd name="connsiteY4-40" fmla="*/ 317655 h 325226"/>
              <a:gd name="connsiteX0-41" fmla="*/ 0 w 1393096"/>
              <a:gd name="connsiteY0-42" fmla="*/ 317655 h 325226"/>
              <a:gd name="connsiteX1-43" fmla="*/ 282614 w 1393096"/>
              <a:gd name="connsiteY1-44" fmla="*/ 0 h 325226"/>
              <a:gd name="connsiteX2-45" fmla="*/ 1393096 w 1393096"/>
              <a:gd name="connsiteY2-46" fmla="*/ 3 h 325226"/>
              <a:gd name="connsiteX3-47" fmla="*/ 1126244 w 1393096"/>
              <a:gd name="connsiteY3-48" fmla="*/ 325226 h 325226"/>
              <a:gd name="connsiteX4-49" fmla="*/ 0 w 1393096"/>
              <a:gd name="connsiteY4-50" fmla="*/ 317655 h 3252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梯形 5"/>
          <p:cNvSpPr/>
          <p:nvPr/>
        </p:nvSpPr>
        <p:spPr>
          <a:xfrm rot="16200000" flipV="1">
            <a:off x="3613473" y="4162693"/>
            <a:ext cx="1393096" cy="325226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-1" fmla="*/ 0 w 1393096"/>
              <a:gd name="connsiteY0-2" fmla="*/ 317655 h 317655"/>
              <a:gd name="connsiteX1-3" fmla="*/ 282614 w 1393096"/>
              <a:gd name="connsiteY1-4" fmla="*/ 0 h 317655"/>
              <a:gd name="connsiteX2-5" fmla="*/ 1393096 w 1393096"/>
              <a:gd name="connsiteY2-6" fmla="*/ 3 h 317655"/>
              <a:gd name="connsiteX3-7" fmla="*/ 1389960 w 1393096"/>
              <a:gd name="connsiteY3-8" fmla="*/ 317655 h 317655"/>
              <a:gd name="connsiteX4-9" fmla="*/ 0 w 1393096"/>
              <a:gd name="connsiteY4-10" fmla="*/ 317655 h 317655"/>
              <a:gd name="connsiteX0-11" fmla="*/ 0 w 1393096"/>
              <a:gd name="connsiteY0-12" fmla="*/ 317655 h 325226"/>
              <a:gd name="connsiteX1-13" fmla="*/ 282614 w 1393096"/>
              <a:gd name="connsiteY1-14" fmla="*/ 0 h 325226"/>
              <a:gd name="connsiteX2-15" fmla="*/ 1393096 w 1393096"/>
              <a:gd name="connsiteY2-16" fmla="*/ 3 h 325226"/>
              <a:gd name="connsiteX3-17" fmla="*/ 1389960 w 1393096"/>
              <a:gd name="connsiteY3-18" fmla="*/ 317655 h 325226"/>
              <a:gd name="connsiteX4-19" fmla="*/ 1126244 w 1393096"/>
              <a:gd name="connsiteY4-20" fmla="*/ 325226 h 325226"/>
              <a:gd name="connsiteX5" fmla="*/ 0 w 1393096"/>
              <a:gd name="connsiteY5" fmla="*/ 317655 h 325226"/>
              <a:gd name="connsiteX0-21" fmla="*/ 0 w 1443372"/>
              <a:gd name="connsiteY0-22" fmla="*/ 317655 h 325226"/>
              <a:gd name="connsiteX1-23" fmla="*/ 282614 w 1443372"/>
              <a:gd name="connsiteY1-24" fmla="*/ 0 h 325226"/>
              <a:gd name="connsiteX2-25" fmla="*/ 1393096 w 1443372"/>
              <a:gd name="connsiteY2-26" fmla="*/ 3 h 325226"/>
              <a:gd name="connsiteX3-27" fmla="*/ 1126244 w 1443372"/>
              <a:gd name="connsiteY3-28" fmla="*/ 325226 h 325226"/>
              <a:gd name="connsiteX4-29" fmla="*/ 0 w 1443372"/>
              <a:gd name="connsiteY4-30" fmla="*/ 317655 h 325226"/>
              <a:gd name="connsiteX0-31" fmla="*/ 0 w 1393096"/>
              <a:gd name="connsiteY0-32" fmla="*/ 317655 h 325226"/>
              <a:gd name="connsiteX1-33" fmla="*/ 282614 w 1393096"/>
              <a:gd name="connsiteY1-34" fmla="*/ 0 h 325226"/>
              <a:gd name="connsiteX2-35" fmla="*/ 1393096 w 1393096"/>
              <a:gd name="connsiteY2-36" fmla="*/ 3 h 325226"/>
              <a:gd name="connsiteX3-37" fmla="*/ 1126244 w 1393096"/>
              <a:gd name="connsiteY3-38" fmla="*/ 325226 h 325226"/>
              <a:gd name="connsiteX4-39" fmla="*/ 0 w 1393096"/>
              <a:gd name="connsiteY4-40" fmla="*/ 317655 h 325226"/>
              <a:gd name="connsiteX0-41" fmla="*/ 0 w 1393096"/>
              <a:gd name="connsiteY0-42" fmla="*/ 317655 h 325226"/>
              <a:gd name="connsiteX1-43" fmla="*/ 282614 w 1393096"/>
              <a:gd name="connsiteY1-44" fmla="*/ 0 h 325226"/>
              <a:gd name="connsiteX2-45" fmla="*/ 1393096 w 1393096"/>
              <a:gd name="connsiteY2-46" fmla="*/ 3 h 325226"/>
              <a:gd name="connsiteX3-47" fmla="*/ 1126244 w 1393096"/>
              <a:gd name="connsiteY3-48" fmla="*/ 325226 h 325226"/>
              <a:gd name="connsiteX4-49" fmla="*/ 0 w 1393096"/>
              <a:gd name="connsiteY4-50" fmla="*/ 317655 h 3252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梯形 5"/>
          <p:cNvSpPr/>
          <p:nvPr/>
        </p:nvSpPr>
        <p:spPr>
          <a:xfrm rot="16200000" flipV="1">
            <a:off x="5698871" y="3053354"/>
            <a:ext cx="1393096" cy="325226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-1" fmla="*/ 0 w 1393096"/>
              <a:gd name="connsiteY0-2" fmla="*/ 317655 h 317655"/>
              <a:gd name="connsiteX1-3" fmla="*/ 282614 w 1393096"/>
              <a:gd name="connsiteY1-4" fmla="*/ 0 h 317655"/>
              <a:gd name="connsiteX2-5" fmla="*/ 1393096 w 1393096"/>
              <a:gd name="connsiteY2-6" fmla="*/ 3 h 317655"/>
              <a:gd name="connsiteX3-7" fmla="*/ 1389960 w 1393096"/>
              <a:gd name="connsiteY3-8" fmla="*/ 317655 h 317655"/>
              <a:gd name="connsiteX4-9" fmla="*/ 0 w 1393096"/>
              <a:gd name="connsiteY4-10" fmla="*/ 317655 h 317655"/>
              <a:gd name="connsiteX0-11" fmla="*/ 0 w 1393096"/>
              <a:gd name="connsiteY0-12" fmla="*/ 317655 h 325226"/>
              <a:gd name="connsiteX1-13" fmla="*/ 282614 w 1393096"/>
              <a:gd name="connsiteY1-14" fmla="*/ 0 h 325226"/>
              <a:gd name="connsiteX2-15" fmla="*/ 1393096 w 1393096"/>
              <a:gd name="connsiteY2-16" fmla="*/ 3 h 325226"/>
              <a:gd name="connsiteX3-17" fmla="*/ 1389960 w 1393096"/>
              <a:gd name="connsiteY3-18" fmla="*/ 317655 h 325226"/>
              <a:gd name="connsiteX4-19" fmla="*/ 1126244 w 1393096"/>
              <a:gd name="connsiteY4-20" fmla="*/ 325226 h 325226"/>
              <a:gd name="connsiteX5" fmla="*/ 0 w 1393096"/>
              <a:gd name="connsiteY5" fmla="*/ 317655 h 325226"/>
              <a:gd name="connsiteX0-21" fmla="*/ 0 w 1443372"/>
              <a:gd name="connsiteY0-22" fmla="*/ 317655 h 325226"/>
              <a:gd name="connsiteX1-23" fmla="*/ 282614 w 1443372"/>
              <a:gd name="connsiteY1-24" fmla="*/ 0 h 325226"/>
              <a:gd name="connsiteX2-25" fmla="*/ 1393096 w 1443372"/>
              <a:gd name="connsiteY2-26" fmla="*/ 3 h 325226"/>
              <a:gd name="connsiteX3-27" fmla="*/ 1126244 w 1443372"/>
              <a:gd name="connsiteY3-28" fmla="*/ 325226 h 325226"/>
              <a:gd name="connsiteX4-29" fmla="*/ 0 w 1443372"/>
              <a:gd name="connsiteY4-30" fmla="*/ 317655 h 325226"/>
              <a:gd name="connsiteX0-31" fmla="*/ 0 w 1393096"/>
              <a:gd name="connsiteY0-32" fmla="*/ 317655 h 325226"/>
              <a:gd name="connsiteX1-33" fmla="*/ 282614 w 1393096"/>
              <a:gd name="connsiteY1-34" fmla="*/ 0 h 325226"/>
              <a:gd name="connsiteX2-35" fmla="*/ 1393096 w 1393096"/>
              <a:gd name="connsiteY2-36" fmla="*/ 3 h 325226"/>
              <a:gd name="connsiteX3-37" fmla="*/ 1126244 w 1393096"/>
              <a:gd name="connsiteY3-38" fmla="*/ 325226 h 325226"/>
              <a:gd name="connsiteX4-39" fmla="*/ 0 w 1393096"/>
              <a:gd name="connsiteY4-40" fmla="*/ 317655 h 325226"/>
              <a:gd name="connsiteX0-41" fmla="*/ 0 w 1393096"/>
              <a:gd name="connsiteY0-42" fmla="*/ 317655 h 325226"/>
              <a:gd name="connsiteX1-43" fmla="*/ 282614 w 1393096"/>
              <a:gd name="connsiteY1-44" fmla="*/ 0 h 325226"/>
              <a:gd name="connsiteX2-45" fmla="*/ 1393096 w 1393096"/>
              <a:gd name="connsiteY2-46" fmla="*/ 3 h 325226"/>
              <a:gd name="connsiteX3-47" fmla="*/ 1126244 w 1393096"/>
              <a:gd name="connsiteY3-48" fmla="*/ 325226 h 325226"/>
              <a:gd name="connsiteX4-49" fmla="*/ 0 w 1393096"/>
              <a:gd name="connsiteY4-50" fmla="*/ 317655 h 3252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9746636" y="741769"/>
            <a:ext cx="1170559" cy="2044813"/>
            <a:chOff x="2722" y="207"/>
            <a:chExt cx="2236" cy="3906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22" y="207"/>
              <a:ext cx="2236" cy="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3373" y="3255"/>
              <a:ext cx="960" cy="858"/>
            </a:xfrm>
            <a:custGeom>
              <a:avLst/>
              <a:gdLst>
                <a:gd name="T0" fmla="*/ 224 w 447"/>
                <a:gd name="T1" fmla="*/ 5 h 400"/>
                <a:gd name="T2" fmla="*/ 39 w 447"/>
                <a:gd name="T3" fmla="*/ 0 h 400"/>
                <a:gd name="T4" fmla="*/ 3 w 447"/>
                <a:gd name="T5" fmla="*/ 0 h 400"/>
                <a:gd name="T6" fmla="*/ 3 w 447"/>
                <a:gd name="T7" fmla="*/ 43 h 400"/>
                <a:gd name="T8" fmla="*/ 17 w 447"/>
                <a:gd name="T9" fmla="*/ 61 h 400"/>
                <a:gd name="T10" fmla="*/ 3 w 447"/>
                <a:gd name="T11" fmla="*/ 88 h 400"/>
                <a:gd name="T12" fmla="*/ 3 w 447"/>
                <a:gd name="T13" fmla="*/ 105 h 400"/>
                <a:gd name="T14" fmla="*/ 17 w 447"/>
                <a:gd name="T15" fmla="*/ 122 h 400"/>
                <a:gd name="T16" fmla="*/ 0 w 447"/>
                <a:gd name="T17" fmla="*/ 150 h 400"/>
                <a:gd name="T18" fmla="*/ 0 w 447"/>
                <a:gd name="T19" fmla="*/ 166 h 400"/>
                <a:gd name="T20" fmla="*/ 17 w 447"/>
                <a:gd name="T21" fmla="*/ 180 h 400"/>
                <a:gd name="T22" fmla="*/ 3 w 447"/>
                <a:gd name="T23" fmla="*/ 214 h 400"/>
                <a:gd name="T24" fmla="*/ 3 w 447"/>
                <a:gd name="T25" fmla="*/ 225 h 400"/>
                <a:gd name="T26" fmla="*/ 17 w 447"/>
                <a:gd name="T27" fmla="*/ 258 h 400"/>
                <a:gd name="T28" fmla="*/ 28 w 447"/>
                <a:gd name="T29" fmla="*/ 275 h 400"/>
                <a:gd name="T30" fmla="*/ 41 w 447"/>
                <a:gd name="T31" fmla="*/ 293 h 400"/>
                <a:gd name="T32" fmla="*/ 80 w 447"/>
                <a:gd name="T33" fmla="*/ 330 h 400"/>
                <a:gd name="T34" fmla="*/ 92 w 447"/>
                <a:gd name="T35" fmla="*/ 330 h 400"/>
                <a:gd name="T36" fmla="*/ 142 w 447"/>
                <a:gd name="T37" fmla="*/ 387 h 400"/>
                <a:gd name="T38" fmla="*/ 197 w 447"/>
                <a:gd name="T39" fmla="*/ 399 h 400"/>
                <a:gd name="T40" fmla="*/ 223 w 447"/>
                <a:gd name="T41" fmla="*/ 394 h 400"/>
                <a:gd name="T42" fmla="*/ 250 w 447"/>
                <a:gd name="T43" fmla="*/ 399 h 400"/>
                <a:gd name="T44" fmla="*/ 304 w 447"/>
                <a:gd name="T45" fmla="*/ 387 h 400"/>
                <a:gd name="T46" fmla="*/ 355 w 447"/>
                <a:gd name="T47" fmla="*/ 330 h 400"/>
                <a:gd name="T48" fmla="*/ 366 w 447"/>
                <a:gd name="T49" fmla="*/ 330 h 400"/>
                <a:gd name="T50" fmla="*/ 405 w 447"/>
                <a:gd name="T51" fmla="*/ 293 h 400"/>
                <a:gd name="T52" fmla="*/ 418 w 447"/>
                <a:gd name="T53" fmla="*/ 275 h 400"/>
                <a:gd name="T54" fmla="*/ 430 w 447"/>
                <a:gd name="T55" fmla="*/ 258 h 400"/>
                <a:gd name="T56" fmla="*/ 444 w 447"/>
                <a:gd name="T57" fmla="*/ 225 h 400"/>
                <a:gd name="T58" fmla="*/ 444 w 447"/>
                <a:gd name="T59" fmla="*/ 214 h 400"/>
                <a:gd name="T60" fmla="*/ 430 w 447"/>
                <a:gd name="T61" fmla="*/ 180 h 400"/>
                <a:gd name="T62" fmla="*/ 447 w 447"/>
                <a:gd name="T63" fmla="*/ 166 h 400"/>
                <a:gd name="T64" fmla="*/ 447 w 447"/>
                <a:gd name="T65" fmla="*/ 150 h 400"/>
                <a:gd name="T66" fmla="*/ 430 w 447"/>
                <a:gd name="T67" fmla="*/ 122 h 400"/>
                <a:gd name="T68" fmla="*/ 444 w 447"/>
                <a:gd name="T69" fmla="*/ 105 h 400"/>
                <a:gd name="T70" fmla="*/ 444 w 447"/>
                <a:gd name="T71" fmla="*/ 88 h 400"/>
                <a:gd name="T72" fmla="*/ 430 w 447"/>
                <a:gd name="T73" fmla="*/ 61 h 400"/>
                <a:gd name="T74" fmla="*/ 444 w 447"/>
                <a:gd name="T75" fmla="*/ 43 h 400"/>
                <a:gd name="T76" fmla="*/ 444 w 447"/>
                <a:gd name="T77" fmla="*/ 0 h 400"/>
                <a:gd name="T78" fmla="*/ 224 w 447"/>
                <a:gd name="T79" fmla="*/ 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400">
                  <a:moveTo>
                    <a:pt x="224" y="5"/>
                  </a:moveTo>
                  <a:cubicBezTo>
                    <a:pt x="224" y="5"/>
                    <a:pt x="112" y="3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5" y="56"/>
                    <a:pt x="17" y="61"/>
                  </a:cubicBezTo>
                  <a:cubicBezTo>
                    <a:pt x="17" y="61"/>
                    <a:pt x="19" y="79"/>
                    <a:pt x="3" y="8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14" y="114"/>
                    <a:pt x="17" y="122"/>
                  </a:cubicBezTo>
                  <a:cubicBezTo>
                    <a:pt x="19" y="130"/>
                    <a:pt x="5" y="148"/>
                    <a:pt x="0" y="15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3" y="168"/>
                    <a:pt x="17" y="180"/>
                  </a:cubicBezTo>
                  <a:cubicBezTo>
                    <a:pt x="21" y="192"/>
                    <a:pt x="10" y="210"/>
                    <a:pt x="3" y="214"/>
                  </a:cubicBezTo>
                  <a:cubicBezTo>
                    <a:pt x="3" y="225"/>
                    <a:pt x="3" y="225"/>
                    <a:pt x="3" y="225"/>
                  </a:cubicBezTo>
                  <a:cubicBezTo>
                    <a:pt x="3" y="225"/>
                    <a:pt x="25" y="238"/>
                    <a:pt x="17" y="258"/>
                  </a:cubicBezTo>
                  <a:cubicBezTo>
                    <a:pt x="17" y="258"/>
                    <a:pt x="10" y="268"/>
                    <a:pt x="28" y="275"/>
                  </a:cubicBezTo>
                  <a:cubicBezTo>
                    <a:pt x="28" y="275"/>
                    <a:pt x="38" y="285"/>
                    <a:pt x="41" y="293"/>
                  </a:cubicBezTo>
                  <a:cubicBezTo>
                    <a:pt x="45" y="301"/>
                    <a:pt x="72" y="329"/>
                    <a:pt x="80" y="330"/>
                  </a:cubicBezTo>
                  <a:cubicBezTo>
                    <a:pt x="92" y="330"/>
                    <a:pt x="92" y="330"/>
                    <a:pt x="92" y="330"/>
                  </a:cubicBezTo>
                  <a:cubicBezTo>
                    <a:pt x="92" y="330"/>
                    <a:pt x="129" y="369"/>
                    <a:pt x="142" y="387"/>
                  </a:cubicBezTo>
                  <a:cubicBezTo>
                    <a:pt x="142" y="387"/>
                    <a:pt x="172" y="400"/>
                    <a:pt x="197" y="399"/>
                  </a:cubicBezTo>
                  <a:cubicBezTo>
                    <a:pt x="197" y="399"/>
                    <a:pt x="213" y="394"/>
                    <a:pt x="223" y="394"/>
                  </a:cubicBezTo>
                  <a:cubicBezTo>
                    <a:pt x="234" y="394"/>
                    <a:pt x="250" y="399"/>
                    <a:pt x="250" y="399"/>
                  </a:cubicBezTo>
                  <a:cubicBezTo>
                    <a:pt x="275" y="400"/>
                    <a:pt x="304" y="387"/>
                    <a:pt x="304" y="387"/>
                  </a:cubicBezTo>
                  <a:cubicBezTo>
                    <a:pt x="317" y="369"/>
                    <a:pt x="355" y="330"/>
                    <a:pt x="355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74" y="329"/>
                    <a:pt x="401" y="301"/>
                    <a:pt x="405" y="293"/>
                  </a:cubicBezTo>
                  <a:cubicBezTo>
                    <a:pt x="409" y="285"/>
                    <a:pt x="418" y="275"/>
                    <a:pt x="418" y="275"/>
                  </a:cubicBezTo>
                  <a:cubicBezTo>
                    <a:pt x="436" y="268"/>
                    <a:pt x="430" y="258"/>
                    <a:pt x="430" y="258"/>
                  </a:cubicBezTo>
                  <a:cubicBezTo>
                    <a:pt x="422" y="238"/>
                    <a:pt x="444" y="225"/>
                    <a:pt x="444" y="225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36" y="210"/>
                    <a:pt x="426" y="192"/>
                    <a:pt x="430" y="180"/>
                  </a:cubicBezTo>
                  <a:cubicBezTo>
                    <a:pt x="434" y="168"/>
                    <a:pt x="447" y="166"/>
                    <a:pt x="447" y="166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2" y="148"/>
                    <a:pt x="427" y="130"/>
                    <a:pt x="430" y="122"/>
                  </a:cubicBezTo>
                  <a:cubicBezTo>
                    <a:pt x="433" y="114"/>
                    <a:pt x="444" y="105"/>
                    <a:pt x="444" y="105"/>
                  </a:cubicBezTo>
                  <a:cubicBezTo>
                    <a:pt x="444" y="88"/>
                    <a:pt x="444" y="88"/>
                    <a:pt x="444" y="88"/>
                  </a:cubicBezTo>
                  <a:cubicBezTo>
                    <a:pt x="427" y="79"/>
                    <a:pt x="430" y="61"/>
                    <a:pt x="430" y="61"/>
                  </a:cubicBezTo>
                  <a:cubicBezTo>
                    <a:pt x="442" y="56"/>
                    <a:pt x="444" y="43"/>
                    <a:pt x="444" y="43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383" y="3"/>
                    <a:pt x="224" y="5"/>
                    <a:pt x="224" y="5"/>
                  </a:cubicBezTo>
                  <a:close/>
                </a:path>
              </a:pathLst>
            </a:custGeom>
            <a:solidFill>
              <a:srgbClr val="2F3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596" y="3285"/>
              <a:ext cx="728" cy="75"/>
            </a:xfrm>
            <a:custGeom>
              <a:avLst/>
              <a:gdLst>
                <a:gd name="T0" fmla="*/ 0 w 339"/>
                <a:gd name="T1" fmla="*/ 2 h 35"/>
                <a:gd name="T2" fmla="*/ 321 w 339"/>
                <a:gd name="T3" fmla="*/ 0 h 35"/>
                <a:gd name="T4" fmla="*/ 314 w 339"/>
                <a:gd name="T5" fmla="*/ 35 h 35"/>
                <a:gd name="T6" fmla="*/ 7 w 339"/>
                <a:gd name="T7" fmla="*/ 31 h 35"/>
                <a:gd name="T8" fmla="*/ 278 w 339"/>
                <a:gd name="T9" fmla="*/ 17 h 35"/>
                <a:gd name="T10" fmla="*/ 0 w 339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5">
                  <a:moveTo>
                    <a:pt x="0" y="2"/>
                  </a:moveTo>
                  <a:cubicBezTo>
                    <a:pt x="0" y="2"/>
                    <a:pt x="238" y="11"/>
                    <a:pt x="321" y="0"/>
                  </a:cubicBezTo>
                  <a:cubicBezTo>
                    <a:pt x="321" y="0"/>
                    <a:pt x="339" y="21"/>
                    <a:pt x="314" y="35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264" y="26"/>
                    <a:pt x="278" y="17"/>
                  </a:cubicBezTo>
                  <a:cubicBezTo>
                    <a:pt x="278" y="17"/>
                    <a:pt x="69" y="4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3446" y="3399"/>
              <a:ext cx="792" cy="70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3" y="20"/>
                    <a:pt x="369" y="0"/>
                  </a:cubicBezTo>
                  <a:cubicBezTo>
                    <a:pt x="369" y="0"/>
                    <a:pt x="14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450" y="3502"/>
              <a:ext cx="793" cy="70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4" y="20"/>
                    <a:pt x="369" y="0"/>
                  </a:cubicBezTo>
                  <a:cubicBezTo>
                    <a:pt x="369" y="0"/>
                    <a:pt x="14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3450" y="3622"/>
              <a:ext cx="793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4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3459" y="3725"/>
              <a:ext cx="792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3457" y="3826"/>
              <a:ext cx="792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841" y="3941"/>
              <a:ext cx="275" cy="140"/>
            </a:xfrm>
            <a:custGeom>
              <a:avLst/>
              <a:gdLst>
                <a:gd name="T0" fmla="*/ 0 w 128"/>
                <a:gd name="T1" fmla="*/ 0 h 65"/>
                <a:gd name="T2" fmla="*/ 128 w 128"/>
                <a:gd name="T3" fmla="*/ 0 h 65"/>
                <a:gd name="T4" fmla="*/ 71 w 128"/>
                <a:gd name="T5" fmla="*/ 65 h 65"/>
                <a:gd name="T6" fmla="*/ 69 w 128"/>
                <a:gd name="T7" fmla="*/ 18 h 65"/>
                <a:gd name="T8" fmla="*/ 0 w 12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5">
                  <a:moveTo>
                    <a:pt x="0" y="0"/>
                  </a:moveTo>
                  <a:cubicBezTo>
                    <a:pt x="0" y="0"/>
                    <a:pt x="95" y="6"/>
                    <a:pt x="128" y="0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5"/>
                    <a:pt x="94" y="19"/>
                    <a:pt x="69" y="18"/>
                  </a:cubicBezTo>
                  <a:cubicBezTo>
                    <a:pt x="45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650" y="3422"/>
              <a:ext cx="281" cy="103"/>
            </a:xfrm>
            <a:custGeom>
              <a:avLst/>
              <a:gdLst>
                <a:gd name="T0" fmla="*/ 65 w 131"/>
                <a:gd name="T1" fmla="*/ 1 h 48"/>
                <a:gd name="T2" fmla="*/ 0 w 131"/>
                <a:gd name="T3" fmla="*/ 1 h 48"/>
                <a:gd name="T4" fmla="*/ 91 w 131"/>
                <a:gd name="T5" fmla="*/ 45 h 48"/>
                <a:gd name="T6" fmla="*/ 131 w 131"/>
                <a:gd name="T7" fmla="*/ 48 h 48"/>
                <a:gd name="T8" fmla="*/ 90 w 1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8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4"/>
                    <a:pt x="91" y="45"/>
                  </a:cubicBezTo>
                  <a:cubicBezTo>
                    <a:pt x="83" y="48"/>
                    <a:pt x="131" y="48"/>
                    <a:pt x="131" y="48"/>
                  </a:cubicBezTo>
                  <a:cubicBezTo>
                    <a:pt x="131" y="48"/>
                    <a:pt x="83" y="1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656" y="3519"/>
              <a:ext cx="282" cy="129"/>
            </a:xfrm>
            <a:custGeom>
              <a:avLst/>
              <a:gdLst>
                <a:gd name="T0" fmla="*/ 65 w 131"/>
                <a:gd name="T1" fmla="*/ 2 h 60"/>
                <a:gd name="T2" fmla="*/ 0 w 131"/>
                <a:gd name="T3" fmla="*/ 2 h 60"/>
                <a:gd name="T4" fmla="*/ 91 w 131"/>
                <a:gd name="T5" fmla="*/ 56 h 60"/>
                <a:gd name="T6" fmla="*/ 131 w 131"/>
                <a:gd name="T7" fmla="*/ 60 h 60"/>
                <a:gd name="T8" fmla="*/ 89 w 13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0">
                  <a:moveTo>
                    <a:pt x="6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23" y="43"/>
                    <a:pt x="91" y="56"/>
                  </a:cubicBezTo>
                  <a:cubicBezTo>
                    <a:pt x="83" y="60"/>
                    <a:pt x="131" y="60"/>
                    <a:pt x="131" y="60"/>
                  </a:cubicBezTo>
                  <a:cubicBezTo>
                    <a:pt x="131" y="60"/>
                    <a:pt x="83" y="13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3759" y="3641"/>
              <a:ext cx="282" cy="109"/>
            </a:xfrm>
            <a:custGeom>
              <a:avLst/>
              <a:gdLst>
                <a:gd name="T0" fmla="*/ 65 w 131"/>
                <a:gd name="T1" fmla="*/ 1 h 51"/>
                <a:gd name="T2" fmla="*/ 0 w 131"/>
                <a:gd name="T3" fmla="*/ 1 h 51"/>
                <a:gd name="T4" fmla="*/ 91 w 131"/>
                <a:gd name="T5" fmla="*/ 48 h 51"/>
                <a:gd name="T6" fmla="*/ 131 w 131"/>
                <a:gd name="T7" fmla="*/ 51 h 51"/>
                <a:gd name="T8" fmla="*/ 89 w 1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51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7"/>
                    <a:pt x="91" y="48"/>
                  </a:cubicBezTo>
                  <a:cubicBezTo>
                    <a:pt x="83" y="51"/>
                    <a:pt x="131" y="51"/>
                    <a:pt x="131" y="51"/>
                  </a:cubicBezTo>
                  <a:cubicBezTo>
                    <a:pt x="131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3588" y="3746"/>
              <a:ext cx="279" cy="110"/>
            </a:xfrm>
            <a:custGeom>
              <a:avLst/>
              <a:gdLst>
                <a:gd name="T0" fmla="*/ 64 w 130"/>
                <a:gd name="T1" fmla="*/ 1 h 51"/>
                <a:gd name="T2" fmla="*/ 0 w 130"/>
                <a:gd name="T3" fmla="*/ 1 h 51"/>
                <a:gd name="T4" fmla="*/ 90 w 130"/>
                <a:gd name="T5" fmla="*/ 48 h 51"/>
                <a:gd name="T6" fmla="*/ 130 w 130"/>
                <a:gd name="T7" fmla="*/ 51 h 51"/>
                <a:gd name="T8" fmla="*/ 89 w 130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1">
                  <a:moveTo>
                    <a:pt x="64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2" y="37"/>
                    <a:pt x="90" y="48"/>
                  </a:cubicBezTo>
                  <a:cubicBezTo>
                    <a:pt x="83" y="51"/>
                    <a:pt x="130" y="51"/>
                    <a:pt x="130" y="51"/>
                  </a:cubicBezTo>
                  <a:cubicBezTo>
                    <a:pt x="130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2831" y="355"/>
              <a:ext cx="2073" cy="2894"/>
            </a:xfrm>
            <a:custGeom>
              <a:avLst/>
              <a:gdLst>
                <a:gd name="T0" fmla="*/ 1178 w 2073"/>
                <a:gd name="T1" fmla="*/ 2465 h 2894"/>
                <a:gd name="T2" fmla="*/ 1487 w 2073"/>
                <a:gd name="T3" fmla="*/ 2894 h 2894"/>
                <a:gd name="T4" fmla="*/ 1803 w 2073"/>
                <a:gd name="T5" fmla="*/ 2226 h 2894"/>
                <a:gd name="T6" fmla="*/ 2073 w 2073"/>
                <a:gd name="T7" fmla="*/ 1446 h 2894"/>
                <a:gd name="T8" fmla="*/ 0 w 2073"/>
                <a:gd name="T9" fmla="*/ 581 h 2894"/>
                <a:gd name="T10" fmla="*/ 653 w 2073"/>
                <a:gd name="T11" fmla="*/ 0 h 2894"/>
                <a:gd name="T12" fmla="*/ 1874 w 2073"/>
                <a:gd name="T13" fmla="*/ 667 h 2894"/>
                <a:gd name="T14" fmla="*/ 95 w 2073"/>
                <a:gd name="T15" fmla="*/ 1731 h 2894"/>
                <a:gd name="T16" fmla="*/ 1420 w 2073"/>
                <a:gd name="T17" fmla="*/ 1742 h 2894"/>
                <a:gd name="T18" fmla="*/ 1803 w 2073"/>
                <a:gd name="T19" fmla="*/ 2226 h 2894"/>
                <a:gd name="T20" fmla="*/ 535 w 2073"/>
                <a:gd name="T21" fmla="*/ 2825 h 2894"/>
                <a:gd name="T22" fmla="*/ 303 w 2073"/>
                <a:gd name="T23" fmla="*/ 2437 h 2894"/>
                <a:gd name="T24" fmla="*/ 230 w 2073"/>
                <a:gd name="T25" fmla="*/ 2100 h 2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3" h="2894">
                  <a:moveTo>
                    <a:pt x="1178" y="2465"/>
                  </a:moveTo>
                  <a:lnTo>
                    <a:pt x="1487" y="2894"/>
                  </a:lnTo>
                  <a:lnTo>
                    <a:pt x="1803" y="2226"/>
                  </a:lnTo>
                  <a:lnTo>
                    <a:pt x="2073" y="1446"/>
                  </a:lnTo>
                  <a:lnTo>
                    <a:pt x="0" y="581"/>
                  </a:lnTo>
                  <a:lnTo>
                    <a:pt x="653" y="0"/>
                  </a:lnTo>
                  <a:lnTo>
                    <a:pt x="1874" y="667"/>
                  </a:lnTo>
                  <a:lnTo>
                    <a:pt x="95" y="1731"/>
                  </a:lnTo>
                  <a:lnTo>
                    <a:pt x="1420" y="1742"/>
                  </a:lnTo>
                  <a:lnTo>
                    <a:pt x="1803" y="2226"/>
                  </a:lnTo>
                  <a:lnTo>
                    <a:pt x="535" y="2825"/>
                  </a:lnTo>
                  <a:lnTo>
                    <a:pt x="303" y="2437"/>
                  </a:lnTo>
                  <a:lnTo>
                    <a:pt x="230" y="2100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3822" y="409"/>
              <a:ext cx="1082" cy="1392"/>
            </a:xfrm>
            <a:custGeom>
              <a:avLst/>
              <a:gdLst>
                <a:gd name="T0" fmla="*/ 328 w 1082"/>
                <a:gd name="T1" fmla="*/ 311 h 1392"/>
                <a:gd name="T2" fmla="*/ 541 w 1082"/>
                <a:gd name="T3" fmla="*/ 0 h 1392"/>
                <a:gd name="T4" fmla="*/ 883 w 1082"/>
                <a:gd name="T5" fmla="*/ 613 h 1392"/>
                <a:gd name="T6" fmla="*/ 1044 w 1082"/>
                <a:gd name="T7" fmla="*/ 532 h 1392"/>
                <a:gd name="T8" fmla="*/ 1082 w 1082"/>
                <a:gd name="T9" fmla="*/ 1392 h 1392"/>
                <a:gd name="T10" fmla="*/ 883 w 1082"/>
                <a:gd name="T11" fmla="*/ 613 h 1392"/>
                <a:gd name="T12" fmla="*/ 0 w 1082"/>
                <a:gd name="T13" fmla="*/ 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2" h="1392">
                  <a:moveTo>
                    <a:pt x="328" y="311"/>
                  </a:moveTo>
                  <a:lnTo>
                    <a:pt x="541" y="0"/>
                  </a:lnTo>
                  <a:lnTo>
                    <a:pt x="883" y="613"/>
                  </a:lnTo>
                  <a:lnTo>
                    <a:pt x="1044" y="532"/>
                  </a:lnTo>
                  <a:lnTo>
                    <a:pt x="1082" y="1392"/>
                  </a:lnTo>
                  <a:lnTo>
                    <a:pt x="883" y="613"/>
                  </a:lnTo>
                  <a:lnTo>
                    <a:pt x="0" y="392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2782" y="666"/>
              <a:ext cx="1259" cy="2154"/>
            </a:xfrm>
            <a:custGeom>
              <a:avLst/>
              <a:gdLst>
                <a:gd name="T0" fmla="*/ 1023 w 1259"/>
                <a:gd name="T1" fmla="*/ 684 h 2154"/>
                <a:gd name="T2" fmla="*/ 1040 w 1259"/>
                <a:gd name="T3" fmla="*/ 135 h 2154"/>
                <a:gd name="T4" fmla="*/ 352 w 1259"/>
                <a:gd name="T5" fmla="*/ 0 h 2154"/>
                <a:gd name="T6" fmla="*/ 629 w 1259"/>
                <a:gd name="T7" fmla="*/ 517 h 2154"/>
                <a:gd name="T8" fmla="*/ 0 w 1259"/>
                <a:gd name="T9" fmla="*/ 849 h 2154"/>
                <a:gd name="T10" fmla="*/ 144 w 1259"/>
                <a:gd name="T11" fmla="*/ 1420 h 2154"/>
                <a:gd name="T12" fmla="*/ 279 w 1259"/>
                <a:gd name="T13" fmla="*/ 1789 h 2154"/>
                <a:gd name="T14" fmla="*/ 883 w 1259"/>
                <a:gd name="T15" fmla="*/ 1426 h 2154"/>
                <a:gd name="T16" fmla="*/ 352 w 1259"/>
                <a:gd name="T17" fmla="*/ 2126 h 2154"/>
                <a:gd name="T18" fmla="*/ 1259 w 1259"/>
                <a:gd name="T19" fmla="*/ 2154 h 2154"/>
                <a:gd name="T20" fmla="*/ 960 w 1259"/>
                <a:gd name="T21" fmla="*/ 93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2154">
                  <a:moveTo>
                    <a:pt x="1023" y="684"/>
                  </a:moveTo>
                  <a:lnTo>
                    <a:pt x="1040" y="135"/>
                  </a:lnTo>
                  <a:lnTo>
                    <a:pt x="352" y="0"/>
                  </a:lnTo>
                  <a:lnTo>
                    <a:pt x="629" y="517"/>
                  </a:lnTo>
                  <a:lnTo>
                    <a:pt x="0" y="849"/>
                  </a:lnTo>
                  <a:lnTo>
                    <a:pt x="144" y="1420"/>
                  </a:lnTo>
                  <a:lnTo>
                    <a:pt x="279" y="1789"/>
                  </a:lnTo>
                  <a:lnTo>
                    <a:pt x="883" y="1426"/>
                  </a:lnTo>
                  <a:lnTo>
                    <a:pt x="352" y="2126"/>
                  </a:lnTo>
                  <a:lnTo>
                    <a:pt x="1259" y="2154"/>
                  </a:lnTo>
                  <a:lnTo>
                    <a:pt x="960" y="931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2782" y="936"/>
              <a:ext cx="49" cy="579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3484" y="276"/>
              <a:ext cx="1382" cy="665"/>
            </a:xfrm>
            <a:custGeom>
              <a:avLst/>
              <a:gdLst>
                <a:gd name="T0" fmla="*/ 1382 w 1382"/>
                <a:gd name="T1" fmla="*/ 665 h 665"/>
                <a:gd name="T2" fmla="*/ 879 w 1382"/>
                <a:gd name="T3" fmla="*/ 133 h 665"/>
                <a:gd name="T4" fmla="*/ 430 w 1382"/>
                <a:gd name="T5" fmla="*/ 0 h 665"/>
                <a:gd name="T6" fmla="*/ 0 w 1382"/>
                <a:gd name="T7" fmla="*/ 7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2" h="665">
                  <a:moveTo>
                    <a:pt x="1382" y="665"/>
                  </a:moveTo>
                  <a:lnTo>
                    <a:pt x="879" y="133"/>
                  </a:lnTo>
                  <a:lnTo>
                    <a:pt x="430" y="0"/>
                  </a:lnTo>
                  <a:lnTo>
                    <a:pt x="0" y="79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326" y="1183"/>
              <a:ext cx="85" cy="665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4002" y="1443"/>
              <a:ext cx="797" cy="654"/>
            </a:xfrm>
            <a:custGeom>
              <a:avLst/>
              <a:gdLst>
                <a:gd name="T0" fmla="*/ 797 w 797"/>
                <a:gd name="T1" fmla="*/ 366 h 654"/>
                <a:gd name="T2" fmla="*/ 249 w 797"/>
                <a:gd name="T3" fmla="*/ 654 h 654"/>
                <a:gd name="T4" fmla="*/ 0 w 797"/>
                <a:gd name="T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654">
                  <a:moveTo>
                    <a:pt x="797" y="366"/>
                  </a:moveTo>
                  <a:lnTo>
                    <a:pt x="249" y="654"/>
                  </a:lnTo>
                  <a:lnTo>
                    <a:pt x="0" y="0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3457" y="2378"/>
              <a:ext cx="584" cy="442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4049" y="2311"/>
              <a:ext cx="355" cy="498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68" y="2708"/>
              <a:ext cx="159" cy="161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3946" y="2708"/>
              <a:ext cx="204" cy="202"/>
            </a:xfrm>
            <a:prstGeom prst="ellipse">
              <a:avLst/>
            </a:prstGeom>
            <a:solidFill>
              <a:srgbClr val="9B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4554" y="2513"/>
              <a:ext cx="131" cy="131"/>
            </a:xfrm>
            <a:prstGeom prst="ellipse">
              <a:avLst/>
            </a:prstGeom>
            <a:solidFill>
              <a:srgbClr val="619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4189" y="2024"/>
              <a:ext cx="127" cy="126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3822" y="2043"/>
              <a:ext cx="124" cy="127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3936" y="1352"/>
              <a:ext cx="219" cy="219"/>
            </a:xfrm>
            <a:prstGeom prst="ellipse">
              <a:avLst/>
            </a:prstGeom>
            <a:solidFill>
              <a:srgbClr val="86C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4778" y="1713"/>
              <a:ext cx="178" cy="178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4601" y="960"/>
              <a:ext cx="140" cy="137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4299" y="355"/>
              <a:ext cx="105" cy="103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4103" y="666"/>
              <a:ext cx="112" cy="10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3431" y="310"/>
              <a:ext cx="139" cy="13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3852" y="205"/>
              <a:ext cx="150" cy="150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3742" y="722"/>
              <a:ext cx="142" cy="141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3326" y="1121"/>
              <a:ext cx="150" cy="150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3742" y="1299"/>
              <a:ext cx="103" cy="103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3697" y="1556"/>
              <a:ext cx="97" cy="9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3596" y="2026"/>
              <a:ext cx="146" cy="148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2993" y="2408"/>
              <a:ext cx="113" cy="116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Oval 44"/>
            <p:cNvSpPr>
              <a:spLocks noChangeArrowheads="1"/>
            </p:cNvSpPr>
            <p:nvPr/>
          </p:nvSpPr>
          <p:spPr bwMode="auto">
            <a:xfrm>
              <a:off x="2881" y="2043"/>
              <a:ext cx="112" cy="112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45"/>
            <p:cNvSpPr>
              <a:spLocks noChangeArrowheads="1"/>
            </p:cNvSpPr>
            <p:nvPr/>
          </p:nvSpPr>
          <p:spPr bwMode="auto">
            <a:xfrm>
              <a:off x="3291" y="1779"/>
              <a:ext cx="110" cy="110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Oval 46"/>
            <p:cNvSpPr>
              <a:spLocks noChangeArrowheads="1"/>
            </p:cNvSpPr>
            <p:nvPr/>
          </p:nvSpPr>
          <p:spPr bwMode="auto">
            <a:xfrm>
              <a:off x="2724" y="1432"/>
              <a:ext cx="170" cy="169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Oval 47"/>
            <p:cNvSpPr>
              <a:spLocks noChangeArrowheads="1"/>
            </p:cNvSpPr>
            <p:nvPr/>
          </p:nvSpPr>
          <p:spPr bwMode="auto">
            <a:xfrm>
              <a:off x="2780" y="878"/>
              <a:ext cx="122" cy="123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Oval 48"/>
            <p:cNvSpPr>
              <a:spLocks noChangeArrowheads="1"/>
            </p:cNvSpPr>
            <p:nvPr/>
          </p:nvSpPr>
          <p:spPr bwMode="auto">
            <a:xfrm>
              <a:off x="3089" y="617"/>
              <a:ext cx="105" cy="105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Oval 49"/>
            <p:cNvSpPr>
              <a:spLocks noChangeArrowheads="1"/>
            </p:cNvSpPr>
            <p:nvPr/>
          </p:nvSpPr>
          <p:spPr bwMode="auto">
            <a:xfrm>
              <a:off x="4810" y="881"/>
              <a:ext cx="94" cy="94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Oval 50"/>
            <p:cNvSpPr>
              <a:spLocks noChangeArrowheads="1"/>
            </p:cNvSpPr>
            <p:nvPr/>
          </p:nvSpPr>
          <p:spPr bwMode="auto">
            <a:xfrm>
              <a:off x="3326" y="3126"/>
              <a:ext cx="85" cy="86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Oval 51"/>
            <p:cNvSpPr>
              <a:spLocks noChangeArrowheads="1"/>
            </p:cNvSpPr>
            <p:nvPr/>
          </p:nvSpPr>
          <p:spPr bwMode="auto">
            <a:xfrm>
              <a:off x="4266" y="3178"/>
              <a:ext cx="95" cy="94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 flipH="1">
            <a:off x="9392222" y="1956289"/>
            <a:ext cx="299176" cy="612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9326260" y="1679892"/>
            <a:ext cx="319741" cy="52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9326260" y="1367358"/>
            <a:ext cx="285441" cy="565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9441956" y="969757"/>
            <a:ext cx="245611" cy="1363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9746636" y="593617"/>
            <a:ext cx="130337" cy="2025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10292804" y="436662"/>
            <a:ext cx="1" cy="1856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0706025" y="629035"/>
            <a:ext cx="170861" cy="1843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10963887" y="931425"/>
            <a:ext cx="240414" cy="1583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11065871" y="1340397"/>
            <a:ext cx="304679" cy="835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11038448" y="1682509"/>
            <a:ext cx="332102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10932106" y="1935887"/>
            <a:ext cx="219368" cy="807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68468" y="4329356"/>
            <a:ext cx="17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前期准备阶段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任务分析、学习、讨论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确定分工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340914" y="3335494"/>
            <a:ext cx="1729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语音识别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机器翻译功能初步实现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429529" y="1994877"/>
            <a:ext cx="1729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语音识别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机器翻译功能优化，封装装，代码注释，差错处理完成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296775" y="1292579"/>
            <a:ext cx="214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功能合并及调试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项目总结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帮助文档撰写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9210146" y="3909158"/>
            <a:ext cx="2258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项目周期内，每阶段项目完成情况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986654" y="296013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项目时间节点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-50849" y="3643271"/>
            <a:ext cx="22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2018/5/16——2018/5/24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 flipH="1">
            <a:off x="2070957" y="2608568"/>
            <a:ext cx="22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2018/5/25——2018/6/11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 flipH="1">
            <a:off x="4078466" y="1487900"/>
            <a:ext cx="22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2018/6/19——2018/6/24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 flipH="1">
            <a:off x="6294175" y="417556"/>
            <a:ext cx="22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2018/6/24——2018/6/26</a:t>
            </a:r>
            <a:endParaRPr lang="zh-CN" altLang="en-US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27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481</Words>
  <Application>Microsoft Office PowerPoint</Application>
  <PresentationFormat>宽屏</PresentationFormat>
  <Paragraphs>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华文细黑</vt:lpstr>
      <vt:lpstr>宋体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</cp:keywords>
  <cp:lastModifiedBy>徐 越方洲</cp:lastModifiedBy>
  <cp:revision>167</cp:revision>
  <dcterms:created xsi:type="dcterms:W3CDTF">2015-01-14T07:45:00Z</dcterms:created>
  <dcterms:modified xsi:type="dcterms:W3CDTF">2018-06-26T11:34:49Z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