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4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05A140-E51E-49AC-80E7-DDC20DE6E68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5775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114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05A140-E51E-49AC-80E7-DDC20DE6E6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2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7960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05A140-E51E-49AC-80E7-DDC20DE6E68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0797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0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4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01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904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6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05A140-E51E-49AC-80E7-DDC20DE6E6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2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90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693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77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77817658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CDE7C-DE5B-0FD1-0B17-71CA8CCA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86D55-4DF2-7DBB-7917-F27F0C11A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5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00D3C7-0567-7C39-0894-54B479AD7E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main.py </a:t>
            </a:r>
            <a:r>
              <a:rPr lang="zh-CN" altLang="en-US" dirty="0"/>
              <a:t>调用程序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config.py </a:t>
            </a:r>
            <a:r>
              <a:rPr lang="zh-CN" altLang="en-US" dirty="0"/>
              <a:t>调试参数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utils.py </a:t>
            </a:r>
            <a:r>
              <a:rPr lang="zh-CN" altLang="en-US" dirty="0"/>
              <a:t>辅助函数（例如输出</a:t>
            </a:r>
            <a:r>
              <a:rPr lang="en-US" altLang="zh-CN" dirty="0"/>
              <a:t>info</a:t>
            </a:r>
            <a:r>
              <a:rPr lang="zh-CN" altLang="en-US" dirty="0"/>
              <a:t>，批量删除文件，</a:t>
            </a:r>
            <a:r>
              <a:rPr lang="en-US" altLang="zh-CN" dirty="0" err="1"/>
              <a:t>replaybuffer</a:t>
            </a:r>
            <a:r>
              <a:rPr lang="zh-CN" altLang="en-US" dirty="0"/>
              <a:t>，</a:t>
            </a:r>
            <a:r>
              <a:rPr lang="en-US" altLang="zh-CN" dirty="0" err="1"/>
              <a:t>splitdata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data.py </a:t>
            </a:r>
            <a:r>
              <a:rPr lang="zh-CN" altLang="en-US" dirty="0"/>
              <a:t>生成数据集（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env.py </a:t>
            </a:r>
            <a:r>
              <a:rPr lang="zh-CN" altLang="en-US" dirty="0"/>
              <a:t>销售平台模拟环境（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networks.py </a:t>
            </a:r>
            <a:r>
              <a:rPr lang="zh-CN" altLang="en-US" dirty="0"/>
              <a:t>搭建网络（</a:t>
            </a:r>
            <a:r>
              <a:rPr lang="en-US" altLang="zh-CN" dirty="0"/>
              <a:t>step</a:t>
            </a:r>
            <a:r>
              <a:rPr lang="zh-CN" altLang="en-US" dirty="0"/>
              <a:t>和</a:t>
            </a:r>
            <a:r>
              <a:rPr lang="en-US" altLang="zh-CN" dirty="0"/>
              <a:t>epis wise lstm</a:t>
            </a:r>
            <a:r>
              <a:rPr lang="zh-CN" altLang="en-US" dirty="0"/>
              <a:t>，强化学习网络）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train.py epis</a:t>
            </a:r>
            <a:r>
              <a:rPr lang="zh-CN" altLang="en-US" dirty="0"/>
              <a:t>和</a:t>
            </a:r>
            <a:r>
              <a:rPr lang="en-US" altLang="zh-CN" dirty="0"/>
              <a:t>step wise </a:t>
            </a:r>
            <a:r>
              <a:rPr lang="en-US" altLang="zh-CN" dirty="0" err="1"/>
              <a:t>lsm</a:t>
            </a:r>
            <a:r>
              <a:rPr lang="zh-CN" altLang="en-US" dirty="0"/>
              <a:t>以及</a:t>
            </a:r>
            <a:r>
              <a:rPr lang="en-US" altLang="zh-CN" dirty="0"/>
              <a:t>td3</a:t>
            </a:r>
            <a:r>
              <a:rPr lang="zh-CN" altLang="en-US" dirty="0"/>
              <a:t>的训练函数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test.py </a:t>
            </a:r>
            <a:r>
              <a:rPr lang="zh-CN" altLang="en-US" dirty="0"/>
              <a:t>测试训练结果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91CA58-2E91-A4C2-60C3-C74446AE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子文件</a:t>
            </a:r>
            <a:r>
              <a:rPr lang="en-US" altLang="zh-CN" dirty="0"/>
              <a:t>intro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76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004DD5-31E1-5250-D830-BF570BB6C5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Salesdataset</a:t>
            </a:r>
            <a:endParaRPr lang="en-US" altLang="zh-CN" dirty="0"/>
          </a:p>
          <a:p>
            <a:r>
              <a:rPr lang="zh-CN" altLang="en-US" dirty="0"/>
              <a:t>读入数据，生成数据集</a:t>
            </a:r>
            <a:endParaRPr lang="en-US" altLang="zh-CN" dirty="0"/>
          </a:p>
          <a:p>
            <a:pPr lvl="1"/>
            <a:r>
              <a:rPr lang="zh-CN" altLang="en-US" dirty="0"/>
              <a:t>将数据分时间段，保留下 </a:t>
            </a:r>
            <a:r>
              <a:rPr lang="en-US" altLang="zh-CN" dirty="0"/>
              <a:t>DATE</a:t>
            </a:r>
            <a:r>
              <a:rPr lang="zh-CN" altLang="en-US" dirty="0"/>
              <a:t>，</a:t>
            </a:r>
            <a:r>
              <a:rPr lang="en-US" altLang="zh-CN" dirty="0"/>
              <a:t>HOUR</a:t>
            </a:r>
            <a:r>
              <a:rPr lang="zh-CN" altLang="en-US" dirty="0"/>
              <a:t>，</a:t>
            </a:r>
            <a:r>
              <a:rPr lang="en-US" altLang="zh-CN" dirty="0"/>
              <a:t>NUM</a:t>
            </a:r>
            <a:r>
              <a:rPr lang="zh-CN" altLang="en-US" dirty="0"/>
              <a:t>，</a:t>
            </a:r>
            <a:r>
              <a:rPr lang="en-US" altLang="zh-CN" dirty="0"/>
              <a:t>PRICE</a:t>
            </a:r>
            <a:r>
              <a:rPr lang="zh-CN" altLang="en-US" dirty="0"/>
              <a:t>，</a:t>
            </a:r>
            <a:r>
              <a:rPr lang="en-US" altLang="zh-CN" dirty="0"/>
              <a:t>EPISODE</a:t>
            </a:r>
          </a:p>
          <a:p>
            <a:r>
              <a:rPr lang="zh-CN" altLang="en-US" dirty="0"/>
              <a:t>数据</a:t>
            </a:r>
            <a:r>
              <a:rPr lang="en-US" altLang="zh-CN" dirty="0"/>
              <a:t>normalization</a:t>
            </a:r>
          </a:p>
          <a:p>
            <a:r>
              <a:rPr lang="en-US" altLang="zh-CN" dirty="0" err="1"/>
              <a:t>Repdataset</a:t>
            </a:r>
            <a:r>
              <a:rPr lang="zh-CN" altLang="en-US" dirty="0"/>
              <a:t>和</a:t>
            </a:r>
            <a:r>
              <a:rPr lang="en-US" altLang="zh-CN" dirty="0" err="1"/>
              <a:t>Epssaledataset</a:t>
            </a:r>
            <a:r>
              <a:rPr lang="zh-CN" altLang="en-US" dirty="0"/>
              <a:t>都是简单的生成可以训练的数据集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ADA53F-B0D0-D522-D3E9-E463A1DA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data.py </a:t>
            </a:r>
            <a:r>
              <a:rPr lang="zh-CN" altLang="en-US" dirty="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6515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6D5527-670F-C856-6784-994932C784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 </a:t>
            </a:r>
            <a:r>
              <a:rPr lang="zh-CN" altLang="en-US" dirty="0"/>
              <a:t>初始化 （参数：输入的</a:t>
            </a:r>
            <a:r>
              <a:rPr lang="en-US" altLang="zh-CN" dirty="0"/>
              <a:t>csv</a:t>
            </a:r>
            <a:r>
              <a:rPr lang="zh-CN" altLang="en-US" dirty="0"/>
              <a:t>数据，</a:t>
            </a:r>
            <a:r>
              <a:rPr lang="en-US" altLang="zh-CN" dirty="0" err="1"/>
              <a:t>statelens</a:t>
            </a:r>
            <a:r>
              <a:rPr lang="zh-CN" altLang="en-US" dirty="0"/>
              <a:t>即</a:t>
            </a:r>
            <a:r>
              <a:rPr lang="en-US" altLang="zh-CN" dirty="0" err="1"/>
              <a:t>steplstm</a:t>
            </a:r>
            <a:r>
              <a:rPr lang="zh-CN" altLang="en-US" dirty="0"/>
              <a:t>状态的长度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Reset </a:t>
            </a:r>
            <a:r>
              <a:rPr lang="zh-CN" altLang="en-US" dirty="0"/>
              <a:t>每轮结束后把状态清零重置</a:t>
            </a:r>
            <a:endParaRPr lang="en-US" altLang="zh-CN" dirty="0"/>
          </a:p>
          <a:p>
            <a:r>
              <a:rPr lang="en-US" altLang="zh-CN" dirty="0"/>
              <a:t>Step </a:t>
            </a:r>
            <a:r>
              <a:rPr lang="zh-CN" altLang="en-US" dirty="0"/>
              <a:t>根据</a:t>
            </a:r>
            <a:r>
              <a:rPr lang="en-US" altLang="zh-CN" dirty="0"/>
              <a:t>action</a:t>
            </a:r>
            <a:r>
              <a:rPr lang="zh-CN" altLang="en-US" dirty="0"/>
              <a:t>（价格调整变化）和当前</a:t>
            </a:r>
            <a:r>
              <a:rPr lang="en-US" altLang="zh-CN" dirty="0"/>
              <a:t>step</a:t>
            </a:r>
            <a:r>
              <a:rPr lang="zh-CN" altLang="en-US" dirty="0"/>
              <a:t>和环境交互，记录状态动作和奖励</a:t>
            </a:r>
            <a:endParaRPr lang="en-US" altLang="zh-CN" dirty="0"/>
          </a:p>
          <a:p>
            <a:pPr lvl="1"/>
            <a:r>
              <a:rPr lang="en-US" altLang="zh-CN" dirty="0" err="1"/>
              <a:t>Epis_length</a:t>
            </a:r>
            <a:r>
              <a:rPr lang="zh-CN" altLang="en-US" dirty="0"/>
              <a:t>达到了或者卖完了就会将</a:t>
            </a:r>
            <a:r>
              <a:rPr lang="en-US" altLang="zh-CN" dirty="0"/>
              <a:t>done</a:t>
            </a:r>
            <a:r>
              <a:rPr lang="zh-CN" altLang="en-US" dirty="0"/>
              <a:t>设成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Price2vol </a:t>
            </a:r>
            <a:r>
              <a:rPr lang="zh-CN" altLang="en-US" dirty="0"/>
              <a:t>根据</a:t>
            </a:r>
            <a:r>
              <a:rPr lang="en-US" altLang="zh-CN" dirty="0"/>
              <a:t>price</a:t>
            </a:r>
            <a:r>
              <a:rPr lang="zh-CN" altLang="en-US" dirty="0"/>
              <a:t>和当前进行的</a:t>
            </a:r>
            <a:r>
              <a:rPr lang="en-US" altLang="zh-CN" dirty="0"/>
              <a:t>step</a:t>
            </a:r>
            <a:r>
              <a:rPr lang="zh-CN" altLang="en-US" dirty="0"/>
              <a:t>模拟真实市场的销量，理论依据经济学模型，数据依据真实当前</a:t>
            </a:r>
            <a:r>
              <a:rPr lang="en-US" altLang="zh-CN" dirty="0"/>
              <a:t>step</a:t>
            </a:r>
            <a:r>
              <a:rPr lang="zh-CN" altLang="en-US" dirty="0"/>
              <a:t>市场的销售数据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求出非零数据的占比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根据非零数据做线性拟合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根据拟合的结果和非零概率给出模拟环境下的销量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19AD85-26D3-FABE-60C8-C379B273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env.py </a:t>
            </a:r>
            <a:r>
              <a:rPr lang="zh-CN" altLang="en-US" dirty="0"/>
              <a:t>模拟环境</a:t>
            </a:r>
          </a:p>
        </p:txBody>
      </p:sp>
    </p:spTree>
    <p:extLst>
      <p:ext uri="{BB962C8B-B14F-4D97-AF65-F5344CB8AC3E}">
        <p14:creationId xmlns:p14="http://schemas.microsoft.com/office/powerpoint/2010/main" val="174263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E9DBD3-7462-79CB-46F4-DC83FE7B40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Steplstm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batch</a:t>
            </a:r>
            <a:r>
              <a:rPr lang="zh-CN" altLang="en-US" dirty="0"/>
              <a:t>里每个</a:t>
            </a:r>
            <a:r>
              <a:rPr lang="en-US" altLang="zh-CN" dirty="0"/>
              <a:t>data</a:t>
            </a:r>
            <a:r>
              <a:rPr lang="zh-CN" altLang="en-US" dirty="0"/>
              <a:t>都和它对应的</a:t>
            </a:r>
            <a:r>
              <a:rPr lang="en-US" altLang="zh-CN" dirty="0"/>
              <a:t>rep </a:t>
            </a:r>
            <a:r>
              <a:rPr lang="en-US" altLang="zh-CN" dirty="0" err="1"/>
              <a:t>vect</a:t>
            </a:r>
            <a:r>
              <a:rPr lang="zh-CN" altLang="en-US" dirty="0"/>
              <a:t>接在一起</a:t>
            </a:r>
            <a:r>
              <a:rPr lang="en-US" altLang="zh-CN" dirty="0"/>
              <a:t> -&gt; lstm -&gt; </a:t>
            </a:r>
            <a:r>
              <a:rPr lang="zh-CN" altLang="en-US" dirty="0"/>
              <a:t>两层的全连接层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Epislstm</a:t>
            </a:r>
            <a:endParaRPr lang="en-US" altLang="zh-CN" dirty="0"/>
          </a:p>
          <a:p>
            <a:r>
              <a:rPr lang="zh-CN" altLang="en-US" dirty="0"/>
              <a:t>根据之前的</a:t>
            </a:r>
            <a:r>
              <a:rPr lang="en-US" altLang="zh-CN" dirty="0"/>
              <a:t>rep </a:t>
            </a:r>
            <a:r>
              <a:rPr lang="en-US" altLang="zh-CN" dirty="0" err="1"/>
              <a:t>vect</a:t>
            </a:r>
            <a:r>
              <a:rPr lang="zh-CN" altLang="en-US" dirty="0"/>
              <a:t>预测下一个 （</a:t>
            </a:r>
            <a:r>
              <a:rPr lang="en-US" altLang="zh-CN" dirty="0" err="1"/>
              <a:t>lstm+mlp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D4644B-F1D5-D61D-54AF-7E6EB425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networks.py 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395330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E9DBD3-7462-79CB-46F4-DC83FE7B40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Dpactor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输入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rep</a:t>
            </a:r>
            <a:r>
              <a:rPr lang="zh-CN" altLang="en-US" dirty="0"/>
              <a:t>得到</a:t>
            </a:r>
            <a:r>
              <a:rPr lang="en-US" altLang="zh-CN" dirty="0"/>
              <a:t>action # state: (RL_BATCH_SIZE, L, </a:t>
            </a:r>
            <a:r>
              <a:rPr lang="en-US" altLang="zh-CN" dirty="0" err="1"/>
              <a:t>feature_size</a:t>
            </a:r>
            <a:r>
              <a:rPr lang="en-US" altLang="zh-CN" dirty="0"/>
              <a:t>), rep: (RL_BATCH_SIZE, </a:t>
            </a:r>
            <a:r>
              <a:rPr lang="en-US" altLang="zh-CN" dirty="0" err="1"/>
              <a:t>rep_dim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rep</a:t>
            </a:r>
            <a:r>
              <a:rPr lang="zh-CN" altLang="en-US" dirty="0"/>
              <a:t>返回</a:t>
            </a:r>
            <a:r>
              <a:rPr lang="en-US" altLang="zh-CN" dirty="0"/>
              <a:t>action </a:t>
            </a:r>
            <a:r>
              <a:rPr lang="zh-CN" altLang="en-US" dirty="0"/>
              <a:t>网络结构是</a:t>
            </a:r>
            <a:r>
              <a:rPr lang="en-US" altLang="zh-CN" dirty="0" err="1"/>
              <a:t>concat</a:t>
            </a:r>
            <a:r>
              <a:rPr lang="zh-CN" altLang="en-US" dirty="0"/>
              <a:t>（</a:t>
            </a:r>
            <a:r>
              <a:rPr lang="en-US" altLang="zh-CN" dirty="0"/>
              <a:t>lstm</a:t>
            </a:r>
            <a:r>
              <a:rPr lang="zh-CN" altLang="en-US" dirty="0"/>
              <a:t>输出</a:t>
            </a:r>
            <a:r>
              <a:rPr lang="en-US" altLang="zh-CN" dirty="0"/>
              <a:t>+state</a:t>
            </a:r>
            <a:r>
              <a:rPr lang="zh-CN" altLang="en-US" dirty="0"/>
              <a:t>历史）</a:t>
            </a:r>
            <a:r>
              <a:rPr lang="en-US" altLang="zh-CN" dirty="0"/>
              <a:t>-&gt; </a:t>
            </a:r>
            <a:r>
              <a:rPr lang="en-US" altLang="zh-CN" dirty="0" err="1"/>
              <a:t>maxaction</a:t>
            </a:r>
            <a:r>
              <a:rPr lang="en-US" altLang="zh-CN" dirty="0"/>
              <a:t>*tanh</a:t>
            </a:r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lstm</a:t>
            </a:r>
            <a:r>
              <a:rPr lang="zh-CN" altLang="en-US" dirty="0"/>
              <a:t>输入</a:t>
            </a:r>
            <a:r>
              <a:rPr lang="en-US" altLang="zh-CN" dirty="0"/>
              <a:t>state</a:t>
            </a:r>
            <a:r>
              <a:rPr lang="zh-CN" altLang="en-US" dirty="0"/>
              <a:t>历史和</a:t>
            </a:r>
            <a:r>
              <a:rPr lang="en-US" altLang="zh-CN" dirty="0"/>
              <a:t>rep</a:t>
            </a:r>
            <a:r>
              <a:rPr lang="zh-CN" altLang="en-US" dirty="0"/>
              <a:t>输出下一个</a:t>
            </a:r>
            <a:r>
              <a:rPr lang="en-US" altLang="zh-CN" dirty="0"/>
              <a:t>state</a:t>
            </a:r>
          </a:p>
          <a:p>
            <a:pPr marL="0" indent="0">
              <a:buNone/>
            </a:pPr>
            <a:r>
              <a:rPr lang="en-US" altLang="zh-CN" dirty="0" err="1"/>
              <a:t>Dpcritic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state rep</a:t>
            </a:r>
            <a:r>
              <a:rPr lang="zh-CN" altLang="en-US" dirty="0"/>
              <a:t>和</a:t>
            </a:r>
            <a:r>
              <a:rPr lang="en-US" altLang="zh-CN" dirty="0"/>
              <a:t>act</a:t>
            </a:r>
            <a:r>
              <a:rPr lang="zh-CN" altLang="en-US" dirty="0"/>
              <a:t>得到</a:t>
            </a:r>
            <a:r>
              <a:rPr lang="en-US" altLang="zh-CN" dirty="0"/>
              <a:t>q</a:t>
            </a:r>
            <a:r>
              <a:rPr lang="zh-CN" altLang="en-US" dirty="0"/>
              <a:t>值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Q1Q2</a:t>
            </a:r>
            <a:r>
              <a:rPr lang="zh-CN" altLang="en-US" dirty="0"/>
              <a:t>结构一样都是</a:t>
            </a:r>
            <a:r>
              <a:rPr lang="en-US" altLang="zh-CN" dirty="0" err="1"/>
              <a:t>lstm+mlp</a:t>
            </a:r>
            <a:r>
              <a:rPr lang="zh-CN" altLang="en-US" dirty="0"/>
              <a:t>，</a:t>
            </a:r>
            <a:r>
              <a:rPr lang="en-US" altLang="zh-CN" dirty="0"/>
              <a:t>lstm</a:t>
            </a:r>
            <a:r>
              <a:rPr lang="zh-CN" altLang="en-US" dirty="0"/>
              <a:t>和</a:t>
            </a:r>
            <a:r>
              <a:rPr lang="en-US" altLang="zh-CN" dirty="0"/>
              <a:t>actor</a:t>
            </a:r>
            <a:r>
              <a:rPr lang="zh-CN" altLang="en-US" dirty="0"/>
              <a:t>网络的</a:t>
            </a:r>
            <a:r>
              <a:rPr lang="en-US" altLang="zh-CN" dirty="0"/>
              <a:t>lstm</a:t>
            </a:r>
            <a:r>
              <a:rPr lang="zh-CN" altLang="en-US" dirty="0"/>
              <a:t>结构一致，</a:t>
            </a:r>
            <a:r>
              <a:rPr lang="en-US" altLang="zh-CN" dirty="0" err="1"/>
              <a:t>mlp</a:t>
            </a:r>
            <a:r>
              <a:rPr lang="zh-CN" altLang="en-US" dirty="0"/>
              <a:t>的</a:t>
            </a:r>
            <a:r>
              <a:rPr lang="en-US" altLang="zh-CN" dirty="0"/>
              <a:t>input</a:t>
            </a:r>
            <a:r>
              <a:rPr lang="zh-CN" altLang="en-US" dirty="0"/>
              <a:t>多了一个</a:t>
            </a:r>
            <a:r>
              <a:rPr lang="en-US" altLang="zh-CN" dirty="0"/>
              <a:t>action</a:t>
            </a:r>
          </a:p>
          <a:p>
            <a:pPr marL="0" indent="0">
              <a:buNone/>
            </a:pPr>
            <a:r>
              <a:rPr lang="en-US" altLang="zh-CN" dirty="0"/>
              <a:t>Dptd3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初始化</a:t>
            </a:r>
            <a:r>
              <a:rPr lang="en-US" altLang="zh-CN" dirty="0"/>
              <a:t>actor</a:t>
            </a:r>
            <a:r>
              <a:rPr lang="zh-CN" altLang="en-US" dirty="0"/>
              <a:t>和</a:t>
            </a:r>
            <a:r>
              <a:rPr lang="en-US" altLang="zh-CN" dirty="0"/>
              <a:t>critic</a:t>
            </a:r>
            <a:r>
              <a:rPr lang="zh-CN" altLang="en-US" dirty="0"/>
              <a:t>网络，设置优化器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Save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  <a:r>
              <a:rPr lang="zh-CN" altLang="en-US" dirty="0"/>
              <a:t>函数保存模型参数和结构等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D4644B-F1D5-D61D-54AF-7E6EB425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networks.py 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9501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98757B-B128-D586-BEA6-A7C11D15B3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step_lstm_train</a:t>
            </a:r>
            <a:r>
              <a:rPr lang="en-US" altLang="zh-CN" dirty="0"/>
              <a:t>(device, </a:t>
            </a:r>
            <a:r>
              <a:rPr lang="en-US" altLang="zh-CN" dirty="0" err="1"/>
              <a:t>train_loader</a:t>
            </a:r>
            <a:r>
              <a:rPr lang="en-US" altLang="zh-CN" dirty="0"/>
              <a:t>, </a:t>
            </a:r>
            <a:r>
              <a:rPr lang="en-US" altLang="zh-CN" dirty="0" err="1"/>
              <a:t>test_loader</a:t>
            </a:r>
            <a:r>
              <a:rPr lang="en-US" altLang="zh-CN" dirty="0"/>
              <a:t>, epoch, </a:t>
            </a:r>
            <a:r>
              <a:rPr lang="en-US" altLang="zh-CN" dirty="0" err="1"/>
              <a:t>lr</a:t>
            </a:r>
            <a:r>
              <a:rPr lang="en-US" altLang="zh-CN" dirty="0"/>
              <a:t>, </a:t>
            </a:r>
            <a:r>
              <a:rPr lang="en-US" altLang="zh-CN" dirty="0" err="1"/>
              <a:t>n_episode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如果连续</a:t>
            </a:r>
            <a:r>
              <a:rPr lang="en-US" altLang="zh-CN" dirty="0"/>
              <a:t>STEP_WAIT_EPOCH</a:t>
            </a:r>
            <a:r>
              <a:rPr lang="zh-CN" altLang="en-US" dirty="0"/>
              <a:t>次</a:t>
            </a:r>
            <a:r>
              <a:rPr lang="en-US" altLang="zh-CN" dirty="0"/>
              <a:t>loss</a:t>
            </a:r>
            <a:r>
              <a:rPr lang="zh-CN" altLang="en-US" dirty="0"/>
              <a:t>没有减少，就保存，结束训练</a:t>
            </a:r>
            <a:endParaRPr lang="en-US" altLang="zh-CN" dirty="0"/>
          </a:p>
          <a:p>
            <a:r>
              <a:rPr lang="en-US" altLang="zh-CN" dirty="0" err="1"/>
              <a:t>Epislstm</a:t>
            </a:r>
            <a:r>
              <a:rPr lang="zh-CN" altLang="en-US" dirty="0"/>
              <a:t>同理</a:t>
            </a:r>
            <a:endParaRPr lang="en-US" altLang="zh-CN" dirty="0"/>
          </a:p>
          <a:p>
            <a:r>
              <a:rPr lang="en-US" altLang="zh-CN" dirty="0"/>
              <a:t>Td3train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epoch</a:t>
            </a:r>
            <a:r>
              <a:rPr lang="zh-CN" altLang="en-US" dirty="0"/>
              <a:t>先清空</a:t>
            </a:r>
            <a:r>
              <a:rPr lang="en-US" altLang="zh-CN" dirty="0"/>
              <a:t>reward</a:t>
            </a:r>
            <a:r>
              <a:rPr lang="zh-CN" altLang="en-US" dirty="0"/>
              <a:t>，初始状态，随机选取一组</a:t>
            </a:r>
            <a:r>
              <a:rPr lang="en-US" altLang="zh-CN" dirty="0"/>
              <a:t>epis</a:t>
            </a:r>
            <a:r>
              <a:rPr lang="zh-CN" altLang="en-US" dirty="0"/>
              <a:t>然后调取</a:t>
            </a:r>
            <a:r>
              <a:rPr lang="en-US" altLang="zh-CN" dirty="0"/>
              <a:t>rep </a:t>
            </a:r>
            <a:r>
              <a:rPr lang="en-US" altLang="zh-CN" dirty="0" err="1"/>
              <a:t>vect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Actor</a:t>
            </a:r>
            <a:r>
              <a:rPr lang="zh-CN" altLang="en-US" dirty="0"/>
              <a:t>计算</a:t>
            </a:r>
            <a:r>
              <a:rPr lang="en-US" altLang="zh-CN" dirty="0" err="1"/>
              <a:t>action+noise</a:t>
            </a:r>
            <a:r>
              <a:rPr lang="zh-CN" altLang="en-US" dirty="0"/>
              <a:t>）输入</a:t>
            </a:r>
            <a:r>
              <a:rPr lang="en-US" altLang="zh-CN" dirty="0" err="1"/>
              <a:t>critictarget</a:t>
            </a:r>
            <a:r>
              <a:rPr lang="zh-CN" altLang="en-US" dirty="0"/>
              <a:t>计算</a:t>
            </a:r>
            <a:r>
              <a:rPr lang="en-US" altLang="zh-CN" dirty="0" err="1"/>
              <a:t>tdtarget</a:t>
            </a:r>
            <a:r>
              <a:rPr lang="zh-CN" altLang="en-US" dirty="0"/>
              <a:t>值（</a:t>
            </a:r>
            <a:r>
              <a:rPr lang="en-US" altLang="zh-CN" dirty="0"/>
              <a:t>Q1Q2</a:t>
            </a:r>
            <a:r>
              <a:rPr lang="zh-CN" altLang="en-US" dirty="0"/>
              <a:t>较小值）</a:t>
            </a:r>
            <a:endParaRPr lang="en-US" altLang="zh-CN" dirty="0"/>
          </a:p>
          <a:p>
            <a:pPr lvl="1"/>
            <a:r>
              <a:rPr lang="en-US" altLang="zh-CN" dirty="0" err="1"/>
              <a:t>Criticloss</a:t>
            </a:r>
            <a:r>
              <a:rPr lang="zh-CN" altLang="en-US" dirty="0"/>
              <a:t>是</a:t>
            </a:r>
            <a:r>
              <a:rPr lang="en-US" altLang="zh-CN" dirty="0"/>
              <a:t>critic</a:t>
            </a:r>
            <a:r>
              <a:rPr lang="zh-CN" altLang="en-US" dirty="0"/>
              <a:t>的</a:t>
            </a:r>
            <a:r>
              <a:rPr lang="en-US" altLang="zh-CN" dirty="0"/>
              <a:t>Q1Q2</a:t>
            </a:r>
            <a:r>
              <a:rPr lang="zh-CN" altLang="en-US" dirty="0"/>
              <a:t>算出的</a:t>
            </a:r>
            <a:r>
              <a:rPr lang="en-US" altLang="zh-CN" dirty="0"/>
              <a:t>loss</a:t>
            </a:r>
            <a:r>
              <a:rPr lang="zh-CN" altLang="en-US" dirty="0"/>
              <a:t>之和</a:t>
            </a:r>
            <a:endParaRPr lang="en-US" altLang="zh-CN" dirty="0"/>
          </a:p>
          <a:p>
            <a:pPr lvl="1"/>
            <a:r>
              <a:rPr lang="zh-CN" altLang="en-US" dirty="0"/>
              <a:t>每</a:t>
            </a:r>
            <a:r>
              <a:rPr lang="en-US" altLang="zh-CN" dirty="0"/>
              <a:t>POLICY_FREQ</a:t>
            </a:r>
            <a:r>
              <a:rPr lang="zh-CN" altLang="en-US" dirty="0"/>
              <a:t>步，</a:t>
            </a:r>
            <a:r>
              <a:rPr lang="en-US" altLang="zh-CN" dirty="0"/>
              <a:t>policy</a:t>
            </a:r>
            <a:r>
              <a:rPr lang="zh-CN" altLang="en-US" dirty="0"/>
              <a:t>才会更新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BF6E62-D197-6441-8CFE-53DFC845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train.py </a:t>
            </a:r>
            <a:r>
              <a:rPr lang="zh-CN" altLang="en-US" dirty="0"/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117230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EFAA99-E196-0CDD-137E-6B7F4D1C0F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# action = </a:t>
            </a:r>
            <a:r>
              <a:rPr lang="en-US" altLang="zh-CN" dirty="0" err="1"/>
              <a:t>td_model.actor</a:t>
            </a:r>
            <a:r>
              <a:rPr lang="en-US" altLang="zh-CN" dirty="0"/>
              <a:t>(</a:t>
            </a:r>
            <a:r>
              <a:rPr lang="en-US" altLang="zh-CN" dirty="0" err="1"/>
              <a:t>torch.FloatTensor</a:t>
            </a:r>
            <a:r>
              <a:rPr lang="en-US" altLang="zh-CN" dirty="0"/>
              <a:t>(</a:t>
            </a:r>
            <a:r>
              <a:rPr lang="en-US" altLang="zh-CN" dirty="0" err="1"/>
              <a:t>np.expand_dims</a:t>
            </a:r>
            <a:r>
              <a:rPr lang="en-US" altLang="zh-CN" dirty="0"/>
              <a:t>(state, 0)).to(device), </a:t>
            </a:r>
            <a:r>
              <a:rPr lang="en-US" altLang="zh-CN" dirty="0" err="1"/>
              <a:t>epis_rep</a:t>
            </a:r>
            <a:r>
              <a:rPr lang="en-US" altLang="zh-CN" dirty="0"/>
              <a:t>).</a:t>
            </a:r>
            <a:r>
              <a:rPr lang="en-US" altLang="zh-CN" dirty="0" err="1"/>
              <a:t>cpu</a:t>
            </a:r>
            <a:r>
              <a:rPr lang="en-US" altLang="zh-CN" dirty="0"/>
              <a:t>().</a:t>
            </a:r>
            <a:r>
              <a:rPr lang="en-US" altLang="zh-CN" dirty="0" err="1"/>
              <a:t>data.numpy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    action = </a:t>
            </a:r>
            <a:r>
              <a:rPr lang="en-US" altLang="zh-CN" dirty="0" err="1"/>
              <a:t>np.random.uniform</a:t>
            </a:r>
            <a:r>
              <a:rPr lang="en-US" altLang="zh-CN" dirty="0"/>
              <a:t>(-MAX_ACTION, MAX_ACTION, 1)</a:t>
            </a:r>
          </a:p>
          <a:p>
            <a:r>
              <a:rPr lang="en-US" altLang="zh-CN" dirty="0"/>
              <a:t>                print("Random Policy", end=' ')</a:t>
            </a:r>
          </a:p>
          <a:p>
            <a:r>
              <a:rPr lang="en-US" altLang="zh-CN" dirty="0"/>
              <a:t>                state, reward, done = </a:t>
            </a:r>
            <a:r>
              <a:rPr lang="en-US" altLang="zh-CN" dirty="0" err="1"/>
              <a:t>env.step</a:t>
            </a:r>
            <a:r>
              <a:rPr lang="en-US" altLang="zh-CN" dirty="0"/>
              <a:t>((episode - 1)* EPIS_LENGTH + t, action) </a:t>
            </a:r>
          </a:p>
          <a:p>
            <a:r>
              <a:rPr lang="en-US" altLang="zh-CN" dirty="0"/>
              <a:t>                # </a:t>
            </a:r>
            <a:r>
              <a:rPr lang="en-US" altLang="zh-CN" dirty="0" err="1"/>
              <a:t>step_history</a:t>
            </a:r>
            <a:r>
              <a:rPr lang="en-US" altLang="zh-CN" dirty="0"/>
              <a:t> : [vol, price, epis] ; state: [inventory, action, remaining time]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step_history</a:t>
            </a:r>
            <a:r>
              <a:rPr lang="en-US" altLang="zh-CN" dirty="0"/>
              <a:t>[t+1][1] = </a:t>
            </a:r>
            <a:r>
              <a:rPr lang="en-US" altLang="zh-CN" dirty="0" err="1"/>
              <a:t>step_history</a:t>
            </a:r>
            <a:r>
              <a:rPr lang="en-US" altLang="zh-CN" dirty="0"/>
              <a:t>[t][1] + action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step_history</a:t>
            </a:r>
            <a:r>
              <a:rPr lang="en-US" altLang="zh-CN" dirty="0"/>
              <a:t>[t][0] = state[-2][0] - state[-1][0] 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episode_reward</a:t>
            </a:r>
            <a:r>
              <a:rPr lang="en-US" altLang="zh-CN" dirty="0"/>
              <a:t> += reward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54940D-195C-3270-6032-65D60A4B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test.py </a:t>
            </a:r>
            <a:r>
              <a:rPr lang="zh-CN" altLang="en-US" dirty="0"/>
              <a:t>测试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5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C4C9B7-03AE-ED7A-E998-5ED95C6D07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Td3</a:t>
            </a:r>
            <a:r>
              <a:rPr lang="zh-CN" altLang="en-US" dirty="0"/>
              <a:t>再复习一下</a:t>
            </a:r>
            <a:endParaRPr lang="en-US" altLang="zh-CN" dirty="0"/>
          </a:p>
          <a:p>
            <a:r>
              <a:rPr lang="en-US" altLang="zh-CN" dirty="0"/>
              <a:t>Network</a:t>
            </a:r>
            <a:r>
              <a:rPr lang="zh-CN" altLang="en-US" dirty="0"/>
              <a:t>里面输入输出的理论依据 </a:t>
            </a:r>
            <a:endParaRPr lang="en-US" altLang="zh-CN" dirty="0"/>
          </a:p>
          <a:p>
            <a:r>
              <a:rPr lang="zh-CN" altLang="en-US" dirty="0"/>
              <a:t>整个流程</a:t>
            </a:r>
            <a:r>
              <a:rPr lang="en-US" altLang="zh-CN" dirty="0"/>
              <a:t>+</a:t>
            </a:r>
            <a:r>
              <a:rPr lang="zh-CN" altLang="en-US" dirty="0"/>
              <a:t>画示意图</a:t>
            </a:r>
            <a:endParaRPr lang="en-US" altLang="zh-CN" dirty="0"/>
          </a:p>
          <a:p>
            <a:r>
              <a:rPr lang="en-US" altLang="zh-CN" dirty="0"/>
              <a:t>Test</a:t>
            </a:r>
            <a:r>
              <a:rPr lang="zh-CN" altLang="en-US" dirty="0"/>
              <a:t>和</a:t>
            </a:r>
            <a:r>
              <a:rPr lang="en-US" altLang="zh-CN" dirty="0"/>
              <a:t>train</a:t>
            </a:r>
            <a:r>
              <a:rPr lang="zh-CN" altLang="en-US"/>
              <a:t>的逻辑</a:t>
            </a:r>
            <a:endParaRPr lang="en-US" altLang="zh-CN" dirty="0"/>
          </a:p>
          <a:p>
            <a:r>
              <a:rPr lang="zh-CN" altLang="en-US" dirty="0"/>
              <a:t>调参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54F810-203F-8C8E-A9D8-8F16B8F6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097354"/>
      </p:ext>
    </p:extLst>
  </p:cSld>
  <p:clrMapOvr>
    <a:masterClrMapping/>
  </p:clrMapOvr>
</p:sld>
</file>

<file path=ppt/theme/theme1.xml><?xml version="1.0" encoding="utf-8"?>
<a:theme xmlns:a="http://schemas.openxmlformats.org/drawingml/2006/main" name="交大蓝色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蓝色" id="{B5CF0E57-2FCF-45BF-8FCF-6197C059892D}" vid="{C6AAFD62-2291-4552-B942-6EDADB23ED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交大蓝色</Template>
  <TotalTime>2748</TotalTime>
  <Words>725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交大蓝色</vt:lpstr>
      <vt:lpstr>PowerPoint 演示文稿</vt:lpstr>
      <vt:lpstr>子文件intro</vt:lpstr>
      <vt:lpstr>data.py 数据集</vt:lpstr>
      <vt:lpstr>env.py 模拟环境</vt:lpstr>
      <vt:lpstr>networks.py 网络</vt:lpstr>
      <vt:lpstr>networks.py 网络</vt:lpstr>
      <vt:lpstr>train.py 训练</vt:lpstr>
      <vt:lpstr>test.py 测试 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可欣</dc:creator>
  <cp:lastModifiedBy>许 可欣</cp:lastModifiedBy>
  <cp:revision>32</cp:revision>
  <dcterms:created xsi:type="dcterms:W3CDTF">2022-08-01T19:57:59Z</dcterms:created>
  <dcterms:modified xsi:type="dcterms:W3CDTF">2022-08-03T17:46:42Z</dcterms:modified>
</cp:coreProperties>
</file>