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oj4FAyZa6puQOdTyfhDF0XZw2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91a7008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91a700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1" name="Google Shape;41;p9"/>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2" name="Google Shape;4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9" name="Google Shape;49;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6" name="Google Shape;56;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3" name="Google Shape;63;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3"/>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3"/>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3"/>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8"/>
          <p:cNvGrpSpPr/>
          <p:nvPr/>
        </p:nvGrpSpPr>
        <p:grpSpPr>
          <a:xfrm>
            <a:off x="1" y="228600"/>
            <a:ext cx="2851516" cy="6638628"/>
            <a:chOff x="2487613" y="285750"/>
            <a:chExt cx="2428875" cy="5654676"/>
          </a:xfrm>
        </p:grpSpPr>
        <p:sp>
          <p:nvSpPr>
            <p:cNvPr id="7" name="Google Shape;7;p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8"/>
          <p:cNvGrpSpPr/>
          <p:nvPr/>
        </p:nvGrpSpPr>
        <p:grpSpPr>
          <a:xfrm>
            <a:off x="27222" y="-786"/>
            <a:ext cx="2356674" cy="6854039"/>
            <a:chOff x="6627813" y="194833"/>
            <a:chExt cx="1952625" cy="5678918"/>
          </a:xfrm>
        </p:grpSpPr>
        <p:sp>
          <p:nvSpPr>
            <p:cNvPr id="20" name="Google Shape;20;p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PC builder web application</a:t>
            </a:r>
            <a:endParaRPr/>
          </a:p>
        </p:txBody>
      </p:sp>
      <p:sp>
        <p:nvSpPr>
          <p:cNvPr id="165" name="Google Shape;165;p1"/>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Guided By: Professor Henry Wong</a:t>
            </a:r>
            <a:endParaRPr/>
          </a:p>
          <a:p>
            <a:pPr indent="-342900" lvl="0" marL="342900" rtl="0" algn="l">
              <a:spcBef>
                <a:spcPts val="1000"/>
              </a:spcBef>
              <a:spcAft>
                <a:spcPts val="0"/>
              </a:spcAft>
              <a:buSzPts val="1800"/>
              <a:buChar char="🠶"/>
            </a:pPr>
            <a:r>
              <a:rPr lang="en-US"/>
              <a:t>Deliverable 1</a:t>
            </a:r>
            <a:endParaRPr/>
          </a:p>
          <a:p>
            <a:pPr indent="-342900" lvl="0" marL="342900" rtl="0" algn="l">
              <a:spcBef>
                <a:spcPts val="1000"/>
              </a:spcBef>
              <a:spcAft>
                <a:spcPts val="0"/>
              </a:spcAft>
              <a:buSzPts val="1800"/>
              <a:buChar char="🠶"/>
            </a:pPr>
            <a:r>
              <a:rPr lang="en-US"/>
              <a:t>Team Name: Dice</a:t>
            </a:r>
            <a:endParaRPr/>
          </a:p>
        </p:txBody>
      </p:sp>
      <p:sp>
        <p:nvSpPr>
          <p:cNvPr id="166" name="Google Shape;166;p1"/>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Team member:</a:t>
            </a:r>
            <a:endParaRPr/>
          </a:p>
          <a:p>
            <a:pPr indent="-342900" lvl="0" marL="342900" rtl="0" algn="l">
              <a:spcBef>
                <a:spcPts val="1000"/>
              </a:spcBef>
              <a:spcAft>
                <a:spcPts val="0"/>
              </a:spcAft>
              <a:buSzPts val="1800"/>
              <a:buChar char="🠶"/>
            </a:pPr>
            <a:r>
              <a:rPr lang="en-US"/>
              <a:t>Kevin Song</a:t>
            </a:r>
            <a:endParaRPr/>
          </a:p>
          <a:p>
            <a:pPr indent="-342900" lvl="0" marL="342900" rtl="0" algn="l">
              <a:spcBef>
                <a:spcPts val="1000"/>
              </a:spcBef>
              <a:spcAft>
                <a:spcPts val="0"/>
              </a:spcAft>
              <a:buSzPts val="1800"/>
              <a:buChar char="🠶"/>
            </a:pPr>
            <a:r>
              <a:rPr lang="en-US"/>
              <a:t>Siyuan He</a:t>
            </a:r>
            <a:endParaRPr/>
          </a:p>
          <a:p>
            <a:pPr indent="-342900" lvl="0" marL="342900" rtl="0" algn="l">
              <a:spcBef>
                <a:spcPts val="1000"/>
              </a:spcBef>
              <a:spcAft>
                <a:spcPts val="0"/>
              </a:spcAft>
              <a:buSzPts val="1800"/>
              <a:buChar char="🠶"/>
            </a:pPr>
            <a:r>
              <a:rPr lang="en-US"/>
              <a:t>Xu Zhang</a:t>
            </a:r>
            <a:endParaRPr/>
          </a:p>
          <a:p>
            <a:pPr indent="-342900" lvl="0" marL="342900" rtl="0" algn="l">
              <a:spcBef>
                <a:spcPts val="1000"/>
              </a:spcBef>
              <a:spcAft>
                <a:spcPts val="0"/>
              </a:spcAft>
              <a:buSzPts val="1800"/>
              <a:buChar char="🠶"/>
            </a:pPr>
            <a:r>
              <a:rPr lang="en-US"/>
              <a:t>Haimiao Yu</a:t>
            </a:r>
            <a:endParaRPr/>
          </a:p>
          <a:p>
            <a:pPr indent="-342900" lvl="0" marL="342900" rtl="0" algn="l">
              <a:spcBef>
                <a:spcPts val="1000"/>
              </a:spcBef>
              <a:spcAft>
                <a:spcPts val="0"/>
              </a:spcAft>
              <a:buSzPts val="1800"/>
              <a:buChar char="🠶"/>
            </a:pPr>
            <a:r>
              <a:rPr lang="en-US"/>
              <a:t>Chhanna Gaha</a:t>
            </a:r>
            <a:endParaRPr/>
          </a:p>
          <a:p>
            <a:pPr indent="-342900" lvl="0" marL="342900" rtl="0" algn="l">
              <a:spcBef>
                <a:spcPts val="1000"/>
              </a:spcBef>
              <a:spcAft>
                <a:spcPts val="0"/>
              </a:spcAft>
              <a:buSzPts val="1800"/>
              <a:buChar char="🠶"/>
            </a:pPr>
            <a:r>
              <a:rPr lang="en-US"/>
              <a:t>Sichao Liu</a:t>
            </a:r>
            <a:endParaRPr/>
          </a:p>
          <a:p>
            <a:pPr indent="-228600" lvl="0" marL="342900" rtl="0" algn="l">
              <a:spcBef>
                <a:spcPts val="1000"/>
              </a:spcBef>
              <a:spcAft>
                <a:spcPts val="0"/>
              </a:spcAft>
              <a:buSzPts val="1800"/>
              <a:buNone/>
            </a:pPr>
            <a:r>
              <a:t/>
            </a:r>
            <a:endParaRPr/>
          </a:p>
        </p:txBody>
      </p:sp>
      <p:pic>
        <p:nvPicPr>
          <p:cNvPr id="167" name="Google Shape;167;p1"/>
          <p:cNvPicPr preferRelativeResize="0"/>
          <p:nvPr/>
        </p:nvPicPr>
        <p:blipFill>
          <a:blip r:embed="rId3">
            <a:alphaModFix/>
          </a:blip>
          <a:stretch>
            <a:fillRect/>
          </a:stretch>
        </p:blipFill>
        <p:spPr>
          <a:xfrm>
            <a:off x="5086925" y="3007775"/>
            <a:ext cx="414600" cy="41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Introduction</a:t>
            </a:r>
            <a:endParaRPr/>
          </a:p>
        </p:txBody>
      </p:sp>
      <p:sp>
        <p:nvSpPr>
          <p:cNvPr id="173" name="Google Shape;173;p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Hardware always plays a critical role in the research and application areas in computer science. There are plenty of manufactures providing highly customized products in the market to serve different levels of requirements. However, even today with the modernized online shopping platform, finding the most suitable hardware is still not very straightforward and most of time time-consuming for customers especially those ones without deep knowledge in this area such as students.</a:t>
            </a:r>
            <a:endParaRPr/>
          </a:p>
          <a:p>
            <a:pPr indent="-342900" lvl="0" marL="342900" rtl="0" algn="l">
              <a:spcBef>
                <a:spcPts val="1000"/>
              </a:spcBef>
              <a:spcAft>
                <a:spcPts val="0"/>
              </a:spcAft>
              <a:buSzPts val="1800"/>
              <a:buChar char="🠶"/>
            </a:pPr>
            <a:r>
              <a:rPr lang="en-US"/>
              <a:t>Many computer software students may struggle to find right pc hardware that match's their field of study. Our application will help them filter out the correct hardware.</a:t>
            </a:r>
            <a:endParaRPr/>
          </a:p>
          <a:p>
            <a:pPr indent="-342900" lvl="0" marL="342900" rtl="0" algn="l">
              <a:spcBef>
                <a:spcPts val="1000"/>
              </a:spcBef>
              <a:spcAft>
                <a:spcPts val="0"/>
              </a:spcAft>
              <a:buSzPts val="1800"/>
              <a:buChar char="🠶"/>
            </a:pPr>
            <a:r>
              <a:rPr lang="en-US"/>
              <a:t>This web application will not just help students, it will also benefit any client that wish to customize their PC.</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Problems </a:t>
            </a:r>
            <a:endParaRPr/>
          </a:p>
        </p:txBody>
      </p:sp>
      <p:sp>
        <p:nvSpPr>
          <p:cNvPr id="179" name="Google Shape;179;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65"/>
              <a:buChar char="🠶"/>
            </a:pPr>
            <a:r>
              <a:rPr lang="en-US" sz="1665"/>
              <a:t>Example Persona: Wendy is a student at Georgia tech. She majored in computer science and has very good programming skills. While taking a parallel computing class, her professor asks students to have a laptop with at least 16 GB of RAM. She finds that her 4 GB laptop runs hot and won’t get the job done.</a:t>
            </a:r>
            <a:endParaRPr/>
          </a:p>
          <a:p>
            <a:pPr indent="-342900" lvl="0" marL="342900" rtl="0" algn="l">
              <a:spcBef>
                <a:spcPts val="1000"/>
              </a:spcBef>
              <a:spcAft>
                <a:spcPts val="0"/>
              </a:spcAft>
              <a:buSzPts val="1665"/>
              <a:buChar char="🠶"/>
            </a:pPr>
            <a:r>
              <a:rPr lang="en-US" sz="1665"/>
              <a:t>The main issue with many web hardware pickers is that they are likely to introduce budget pc hardware which may be enough for daily tasks but not adequate for use for more demanding work.</a:t>
            </a:r>
            <a:endParaRPr/>
          </a:p>
          <a:p>
            <a:pPr indent="-342900" lvl="0" marL="342900" rtl="0" algn="l">
              <a:spcBef>
                <a:spcPts val="1000"/>
              </a:spcBef>
              <a:spcAft>
                <a:spcPts val="0"/>
              </a:spcAft>
              <a:buSzPts val="1665"/>
              <a:buChar char="🠶"/>
            </a:pPr>
            <a:r>
              <a:rPr lang="en-US" sz="1665"/>
              <a:t>Also while performance is a major issue, many PC hardware websites do not offer any solution on cooling, which is sometimes a critical issue that can impact hardware life span.</a:t>
            </a:r>
            <a:endParaRPr/>
          </a:p>
          <a:p>
            <a:pPr indent="-237172" lvl="0" marL="342900" rtl="0" algn="l">
              <a:spcBef>
                <a:spcPts val="1000"/>
              </a:spcBef>
              <a:spcAft>
                <a:spcPts val="0"/>
              </a:spcAft>
              <a:buSzPts val="1665"/>
              <a:buNone/>
            </a:pPr>
            <a:r>
              <a:t/>
            </a:r>
            <a:endParaRPr sz="1665"/>
          </a:p>
          <a:p>
            <a:pPr indent="0" lvl="0" marL="0" rtl="0" algn="l">
              <a:spcBef>
                <a:spcPts val="1000"/>
              </a:spcBef>
              <a:spcAft>
                <a:spcPts val="0"/>
              </a:spcAft>
              <a:buSzPts val="1665"/>
              <a:buNone/>
            </a:pPr>
            <a:r>
              <a:rPr lang="en-US" sz="1665"/>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Personas</a:t>
            </a:r>
            <a:endParaRPr/>
          </a:p>
        </p:txBody>
      </p:sp>
      <p:sp>
        <p:nvSpPr>
          <p:cNvPr id="185" name="Google Shape;185;p4"/>
          <p:cNvSpPr txBox="1"/>
          <p:nvPr>
            <p:ph idx="1" type="body"/>
          </p:nvPr>
        </p:nvSpPr>
        <p:spPr>
          <a:xfrm>
            <a:off x="841899" y="1843380"/>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15"/>
              <a:buChar char="🠶"/>
            </a:pPr>
            <a:r>
              <a:rPr lang="en-US" sz="1615"/>
              <a:t>Students </a:t>
            </a:r>
            <a:endParaRPr/>
          </a:p>
          <a:p>
            <a:pPr indent="0" lvl="0" marL="0" rtl="0" algn="l">
              <a:lnSpc>
                <a:spcPct val="80000"/>
              </a:lnSpc>
              <a:spcBef>
                <a:spcPts val="1000"/>
              </a:spcBef>
              <a:spcAft>
                <a:spcPts val="0"/>
              </a:spcAft>
              <a:buSzPts val="1615"/>
              <a:buNone/>
            </a:pPr>
            <a:r>
              <a:rPr lang="en-US" sz="1615"/>
              <a:t>       The web application will guide students in picking the right hardware parts for the field they study.</a:t>
            </a:r>
            <a:endParaRPr/>
          </a:p>
          <a:p>
            <a:pPr indent="-342900" lvl="0" marL="342900" rtl="0" algn="l">
              <a:lnSpc>
                <a:spcPct val="80000"/>
              </a:lnSpc>
              <a:spcBef>
                <a:spcPts val="1000"/>
              </a:spcBef>
              <a:spcAft>
                <a:spcPts val="0"/>
              </a:spcAft>
              <a:buSzPts val="1615"/>
              <a:buChar char="🠶"/>
            </a:pPr>
            <a:r>
              <a:rPr lang="en-US" sz="1615"/>
              <a:t>PC buyer </a:t>
            </a:r>
            <a:endParaRPr/>
          </a:p>
          <a:p>
            <a:pPr indent="0" lvl="1" marL="457200" rtl="0" algn="l">
              <a:lnSpc>
                <a:spcPct val="80000"/>
              </a:lnSpc>
              <a:spcBef>
                <a:spcPts val="1000"/>
              </a:spcBef>
              <a:spcAft>
                <a:spcPts val="0"/>
              </a:spcAft>
              <a:buSzPts val="1615"/>
              <a:buNone/>
            </a:pPr>
            <a:r>
              <a:rPr lang="en-US" sz="1615"/>
              <a:t>The website will have prebuilt PC configuration for clients who just want buy a PC directly.</a:t>
            </a:r>
            <a:endParaRPr/>
          </a:p>
          <a:p>
            <a:pPr indent="-342900" lvl="0" marL="342900" rtl="0" algn="l">
              <a:lnSpc>
                <a:spcPct val="80000"/>
              </a:lnSpc>
              <a:spcBef>
                <a:spcPts val="1000"/>
              </a:spcBef>
              <a:spcAft>
                <a:spcPts val="0"/>
              </a:spcAft>
              <a:buSzPts val="1615"/>
              <a:buChar char="🠶"/>
            </a:pPr>
            <a:r>
              <a:rPr lang="en-US" sz="1615"/>
              <a:t>PC builder </a:t>
            </a:r>
            <a:endParaRPr/>
          </a:p>
          <a:p>
            <a:pPr indent="0" lvl="1" marL="457200" rtl="0" algn="l">
              <a:lnSpc>
                <a:spcPct val="80000"/>
              </a:lnSpc>
              <a:spcBef>
                <a:spcPts val="1000"/>
              </a:spcBef>
              <a:spcAft>
                <a:spcPts val="0"/>
              </a:spcAft>
              <a:buSzPts val="1615"/>
              <a:buNone/>
            </a:pPr>
            <a:r>
              <a:rPr lang="en-US" sz="1615"/>
              <a:t>The web application will break down customizable options for PC enthusiasts.</a:t>
            </a:r>
            <a:endParaRPr/>
          </a:p>
          <a:p>
            <a:pPr indent="0" lvl="1" marL="457200" rtl="0" algn="l">
              <a:lnSpc>
                <a:spcPct val="80000"/>
              </a:lnSpc>
              <a:spcBef>
                <a:spcPts val="1000"/>
              </a:spcBef>
              <a:spcAft>
                <a:spcPts val="0"/>
              </a:spcAft>
              <a:buSzPts val="1615"/>
              <a:buNone/>
            </a:pPr>
            <a:r>
              <a:t/>
            </a:r>
            <a:endParaRPr sz="1615"/>
          </a:p>
          <a:p>
            <a:pPr indent="-342900" lvl="0" marL="342900" rtl="0" algn="l">
              <a:lnSpc>
                <a:spcPct val="80000"/>
              </a:lnSpc>
              <a:spcBef>
                <a:spcPts val="1000"/>
              </a:spcBef>
              <a:spcAft>
                <a:spcPts val="0"/>
              </a:spcAft>
              <a:buSzPts val="1615"/>
              <a:buChar char="🠶"/>
            </a:pPr>
            <a:r>
              <a:rPr lang="en-US" sz="1615"/>
              <a:t>Buyer &amp; Seller </a:t>
            </a:r>
            <a:endParaRPr/>
          </a:p>
          <a:p>
            <a:pPr indent="0" lvl="0" marL="0" rtl="0" algn="l">
              <a:lnSpc>
                <a:spcPct val="80000"/>
              </a:lnSpc>
              <a:spcBef>
                <a:spcPts val="1000"/>
              </a:spcBef>
              <a:spcAft>
                <a:spcPts val="0"/>
              </a:spcAft>
              <a:buSzPts val="1615"/>
              <a:buNone/>
            </a:pPr>
            <a:r>
              <a:rPr lang="en-US" sz="1615"/>
              <a:t>        Client can buy &amp; sell their PC though our website. Communication channel for chat.</a:t>
            </a:r>
            <a:endParaRPr/>
          </a:p>
          <a:p>
            <a:pPr indent="-342900" lvl="0" marL="342900" rtl="0" algn="l">
              <a:lnSpc>
                <a:spcPct val="80000"/>
              </a:lnSpc>
              <a:spcBef>
                <a:spcPts val="1000"/>
              </a:spcBef>
              <a:spcAft>
                <a:spcPts val="0"/>
              </a:spcAft>
              <a:buSzPts val="1615"/>
              <a:buChar char="🠶"/>
            </a:pPr>
            <a:r>
              <a:rPr lang="en-US" sz="1615"/>
              <a:t>General user </a:t>
            </a:r>
            <a:endParaRPr/>
          </a:p>
          <a:p>
            <a:pPr indent="0" lvl="1" marL="457200" rtl="0" algn="l">
              <a:lnSpc>
                <a:spcPct val="80000"/>
              </a:lnSpc>
              <a:spcBef>
                <a:spcPts val="1000"/>
              </a:spcBef>
              <a:spcAft>
                <a:spcPts val="0"/>
              </a:spcAft>
              <a:buSzPts val="1615"/>
              <a:buNone/>
            </a:pPr>
            <a:r>
              <a:rPr lang="en-US" sz="1615"/>
              <a:t> Search bar that can use to search items within web app.</a:t>
            </a:r>
            <a:endParaRPr/>
          </a:p>
          <a:p>
            <a:pPr indent="0" lvl="0" marL="0" rtl="0" algn="l">
              <a:lnSpc>
                <a:spcPct val="80000"/>
              </a:lnSpc>
              <a:spcBef>
                <a:spcPts val="1000"/>
              </a:spcBef>
              <a:spcAft>
                <a:spcPts val="0"/>
              </a:spcAft>
              <a:buSzPts val="855"/>
              <a:buNone/>
            </a:pPr>
            <a:r>
              <a:t/>
            </a:r>
            <a:endParaRPr sz="855"/>
          </a:p>
          <a:p>
            <a:pPr indent="0" lvl="0" marL="0" rtl="0" algn="l">
              <a:lnSpc>
                <a:spcPct val="80000"/>
              </a:lnSpc>
              <a:spcBef>
                <a:spcPts val="1000"/>
              </a:spcBef>
              <a:spcAft>
                <a:spcPts val="0"/>
              </a:spcAft>
              <a:buSzPts val="855"/>
              <a:buNone/>
            </a:pPr>
            <a:r>
              <a:rPr lang="en-US" sz="855"/>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Our solution</a:t>
            </a:r>
            <a:endParaRPr/>
          </a:p>
        </p:txBody>
      </p:sp>
      <p:sp>
        <p:nvSpPr>
          <p:cNvPr id="191" name="Google Shape;191;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Specialized hardware decision for different hardware seeker </a:t>
            </a:r>
            <a:endParaRPr/>
          </a:p>
          <a:p>
            <a:pPr indent="-342900" lvl="0" marL="342900" rtl="0" algn="l">
              <a:spcBef>
                <a:spcPts val="1000"/>
              </a:spcBef>
              <a:spcAft>
                <a:spcPts val="0"/>
              </a:spcAft>
              <a:buSzPts val="1800"/>
              <a:buChar char="🠶"/>
            </a:pPr>
            <a:r>
              <a:rPr lang="en-US"/>
              <a:t>Clear web design for smooth browsing </a:t>
            </a:r>
            <a:endParaRPr/>
          </a:p>
          <a:p>
            <a:pPr indent="-342900" lvl="0" marL="342900" rtl="0" algn="l">
              <a:spcBef>
                <a:spcPts val="1000"/>
              </a:spcBef>
              <a:spcAft>
                <a:spcPts val="0"/>
              </a:spcAft>
              <a:buSzPts val="1800"/>
              <a:buChar char="🠶"/>
            </a:pPr>
            <a:r>
              <a:rPr lang="en-US"/>
              <a:t>Easy communication with other builder to share the experience </a:t>
            </a:r>
            <a:endParaRPr/>
          </a:p>
          <a:p>
            <a:pPr indent="-342900" lvl="0" marL="342900" rtl="0" algn="l">
              <a:spcBef>
                <a:spcPts val="1000"/>
              </a:spcBef>
              <a:spcAft>
                <a:spcPts val="0"/>
              </a:spcAft>
              <a:buSzPts val="1800"/>
              <a:buChar char="🠶"/>
            </a:pPr>
            <a:r>
              <a:rPr lang="en-US"/>
              <a:t>Balance budget between performance and cooling hardware </a:t>
            </a:r>
            <a:endParaRPr/>
          </a:p>
          <a:p>
            <a:pPr indent="-342900" lvl="0" marL="342900" rtl="0" algn="l">
              <a:spcBef>
                <a:spcPts val="1000"/>
              </a:spcBef>
              <a:spcAft>
                <a:spcPts val="0"/>
              </a:spcAft>
              <a:buSzPts val="1800"/>
              <a:buChar char="🠶"/>
            </a:pPr>
            <a:r>
              <a:rPr lang="en-US"/>
              <a:t>Overall provides a web application to facilitate and guide customers to find hardware to meet their technical and financial requirement in a timely fashion.</a:t>
            </a:r>
            <a:endParaRPr/>
          </a:p>
        </p:txBody>
      </p:sp>
      <p:pic>
        <p:nvPicPr>
          <p:cNvPr id="192" name="Google Shape;192;p5"/>
          <p:cNvPicPr preferRelativeResize="0"/>
          <p:nvPr/>
        </p:nvPicPr>
        <p:blipFill>
          <a:blip r:embed="rId3">
            <a:alphaModFix/>
          </a:blip>
          <a:stretch>
            <a:fillRect/>
          </a:stretch>
        </p:blipFill>
        <p:spPr>
          <a:xfrm>
            <a:off x="4291962" y="4470300"/>
            <a:ext cx="3608078" cy="22550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Future ideal </a:t>
            </a:r>
            <a:endParaRPr/>
          </a:p>
        </p:txBody>
      </p:sp>
      <p:sp>
        <p:nvSpPr>
          <p:cNvPr id="198" name="Google Shape;198;p6"/>
          <p:cNvSpPr txBox="1"/>
          <p:nvPr>
            <p:ph idx="1" type="body"/>
          </p:nvPr>
        </p:nvSpPr>
        <p:spPr>
          <a:xfrm>
            <a:off x="838200" y="1810876"/>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 price match ability</a:t>
            </a:r>
            <a:endParaRPr/>
          </a:p>
          <a:p>
            <a:pPr indent="-342900" lvl="0" marL="342900" rtl="0" algn="l">
              <a:spcBef>
                <a:spcPts val="1000"/>
              </a:spcBef>
              <a:spcAft>
                <a:spcPts val="0"/>
              </a:spcAft>
              <a:buSzPts val="1800"/>
              <a:buChar char="🠶"/>
            </a:pPr>
            <a:r>
              <a:rPr lang="en-US"/>
              <a:t>An Advanced search bar that can provide more information</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Technologies to be used</a:t>
            </a:r>
            <a:endParaRPr/>
          </a:p>
        </p:txBody>
      </p:sp>
      <p:sp>
        <p:nvSpPr>
          <p:cNvPr id="204" name="Google Shape;204;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Frontend: ReactJS</a:t>
            </a:r>
            <a:endParaRPr/>
          </a:p>
          <a:p>
            <a:pPr indent="-342900" lvl="0" marL="342900" rtl="0" algn="l">
              <a:spcBef>
                <a:spcPts val="1000"/>
              </a:spcBef>
              <a:spcAft>
                <a:spcPts val="0"/>
              </a:spcAft>
              <a:buSzPts val="1800"/>
              <a:buChar char="🠶"/>
            </a:pPr>
            <a:r>
              <a:rPr lang="en-US"/>
              <a:t>Database: Google Firebase/MySQL</a:t>
            </a:r>
            <a:endParaRPr/>
          </a:p>
          <a:p>
            <a:pPr indent="-342900" lvl="0" marL="342900" rtl="0" algn="l">
              <a:spcBef>
                <a:spcPts val="1000"/>
              </a:spcBef>
              <a:spcAft>
                <a:spcPts val="0"/>
              </a:spcAft>
              <a:buSzPts val="1800"/>
              <a:buChar char="🠶"/>
            </a:pPr>
            <a:r>
              <a:rPr lang="en-US"/>
              <a:t>API: python</a:t>
            </a:r>
            <a:endParaRPr/>
          </a:p>
          <a:p>
            <a:pPr indent="-342900" lvl="0" marL="342900" rtl="0" algn="l">
              <a:spcBef>
                <a:spcPts val="1000"/>
              </a:spcBef>
              <a:spcAft>
                <a:spcPts val="0"/>
              </a:spcAft>
              <a:buSzPts val="1800"/>
              <a:buChar char="🠶"/>
            </a:pPr>
            <a:r>
              <a:rPr lang="en-US"/>
              <a:t>Process management: Miro</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991a7008d3_0_0"/>
          <p:cNvSpPr txBox="1"/>
          <p:nvPr>
            <p:ph type="ctrTitle"/>
          </p:nvPr>
        </p:nvSpPr>
        <p:spPr>
          <a:xfrm>
            <a:off x="1855038" y="2854825"/>
            <a:ext cx="8915400" cy="2262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2020-09-17T20:50:54Z</dcterms:created>
  <dc:creator>Liu, Mr. Sichao</dc:creator>
</cp:coreProperties>
</file>