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78" r:id="rId3"/>
    <p:sldId id="273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5" r:id="rId16"/>
    <p:sldId id="280" r:id="rId17"/>
    <p:sldId id="272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41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123" autoAdjust="0"/>
  </p:normalViewPr>
  <p:slideViewPr>
    <p:cSldViewPr snapToGrid="0" showGuides="1">
      <p:cViewPr>
        <p:scale>
          <a:sx n="69" d="100"/>
          <a:sy n="69" d="100"/>
        </p:scale>
        <p:origin x="1332" y="-132"/>
      </p:cViewPr>
      <p:guideLst>
        <p:guide orient="horz" pos="2136"/>
        <p:guide pos="41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08E5-7B42-4BA9-B01B-67E13F8178E7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363F0-2F36-4696-9EF7-8F959822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7C2D8-1ED9-4345-9401-BF00A2D6613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63F0-2F36-4696-9EF7-8F9598227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MID-TERM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91780"/>
            <a:ext cx="6782803" cy="30112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4168" y="6356351"/>
            <a:ext cx="831182" cy="365125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92" y="222503"/>
            <a:ext cx="1610808" cy="16108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914040" y="102790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S-MAP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6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8226" y="6356351"/>
            <a:ext cx="7071561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fld id="{019CFE70-87B8-46C3-866A-4E119F002D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7" y="260334"/>
            <a:ext cx="1610808" cy="161080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7940842" y="106573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S-MAP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08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5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MID-TERM PRESENTATION | STOCK MARKET ANALYSIS AND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10000" t="-11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7071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FINAL PRESENTATION | STOCK MARKET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842" y="6356351"/>
            <a:ext cx="574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19CFE70-87B8-46C3-866A-4E119F002D1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49" y="6356351"/>
            <a:ext cx="78638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470280" y="1151504"/>
            <a:ext cx="5915025" cy="8742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Tribhuvan University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1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Institute Of Engineering</a:t>
            </a:r>
            <a:r>
              <a:rPr lang="en-US" sz="1125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25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Kathmandu Engineering College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Kalimati, Kathmandu</a:t>
            </a:r>
            <a:r>
              <a:rPr lang="en-US" sz="1125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25" dirty="0">
                <a:latin typeface="Times New Roman" pitchFamily="18" charset="0"/>
                <a:cs typeface="Times New Roman" pitchFamily="18" charset="0"/>
              </a:rPr>
            </a:br>
            <a:endParaRPr lang="en-US" sz="112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6504" y="3818031"/>
            <a:ext cx="6390991" cy="9390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Stock Market Analysis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(S-MAP)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019" y="4909793"/>
            <a:ext cx="326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Prasanna Dangol (73053)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Shreejal K. Gupta (73073)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Shreyanshu D. Kunwar (73075)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Sujan Manandhar (73083)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8996" y="6017789"/>
            <a:ext cx="178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2076/04/23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27" y="2305868"/>
            <a:ext cx="1259729" cy="12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 library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training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module for embedding plots.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 for data pre-processing and scaling.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for operating mathematical functions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the software was designed using Tkinter toolkit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2277" y="880483"/>
            <a:ext cx="2884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.3.1.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DFD’s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8174" y="2482727"/>
            <a:ext cx="86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8174" y="5915499"/>
            <a:ext cx="135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2396" y="6356350"/>
            <a:ext cx="7071561" cy="365125"/>
          </a:xfrm>
        </p:spPr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940842" y="6356351"/>
            <a:ext cx="574508" cy="365125"/>
          </a:xfrm>
        </p:spPr>
        <p:txBody>
          <a:bodyPr/>
          <a:lstStyle/>
          <a:p>
            <a:fld id="{019CFE70-87B8-46C3-866A-4E119F002D1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2396" y="399956"/>
            <a:ext cx="546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 Pictorial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6" y="1142813"/>
            <a:ext cx="6968837" cy="139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6" y="2587262"/>
            <a:ext cx="5569528" cy="37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4320"/>
            <a:ext cx="3067050" cy="764381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.3.2.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4" y="886692"/>
            <a:ext cx="4843058" cy="5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Artificial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0" y="1540787"/>
            <a:ext cx="5574688" cy="421073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APPLICATION AND SCOPE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Studying the stock market.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supportive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future market directions.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bserving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market behavior.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Analyze market trends.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Promote data digitization.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 Conclusion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stock is made easier.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direction of stock market.</a:t>
            </a:r>
          </a:p>
          <a:p>
            <a:pPr lvl="0"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Unbiased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any individual or company.</a:t>
            </a:r>
          </a:p>
          <a:p>
            <a:pPr lvl="0"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Machine Learning into the business scene.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 Future Enhancements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for event-driven analysis.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on user experience.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number of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0747"/>
            <a:ext cx="78867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271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L. Wilson and S. Ramesh, "Bankruptcy Prediction using Neural Networks," Elsevier, June, 1994.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Min and Y. Lee, "The Prediction Model of Financial Crisis Based on the Combination Principle Component Analysis and Support Vector Machines," Open Journal of Social Sciences,Vol.2, 2014.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K.-H. Tsai and J.-C. Wang, "External technology sourcing and innovation performance in LMT sectors: An analysis based on the Taiwanese Technological Innovation Survey," Elsevier, vol. 38, no. 3, 2009.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K.-H. Han and J.-H. Kim, "Genetic Quantum Algorithm and its Application to Combinational Optimization Problem".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5008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653"/>
            <a:ext cx="7886700" cy="1325563"/>
          </a:xfrm>
        </p:spPr>
        <p:txBody>
          <a:bodyPr>
            <a:normAutofit/>
          </a:bodyPr>
          <a:lstStyle/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Scope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Conclusion/Future Enhancements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market value of companies.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prediction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future value of market.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Neural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for market analysis.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Assists traders to find a profitable stock.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OBJECTIVES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reliable analysis about stock to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 pattern in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for financial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23A8-A166-4CFD-94A9-E8020A3DFF89}" type="slidenum">
              <a:rPr lang="en-US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for stock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in past: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Discriminant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were proved to be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for the proper prediction of the stock.</a:t>
            </a:r>
          </a:p>
          <a:p>
            <a:pPr lvl="0" algn="just">
              <a:lnSpc>
                <a:spcPct val="15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bility to model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and complex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restrictions to input variables.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23A8-A166-4CFD-94A9-E8020A3DFF89}" type="slidenum">
              <a:rPr lang="en-US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23A8-A166-4CFD-94A9-E8020A3DFF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967" y="688967"/>
            <a:ext cx="55220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BLOCK DIAGRAM</a:t>
            </a:r>
          </a:p>
        </p:txBody>
      </p:sp>
      <p:sp>
        <p:nvSpPr>
          <p:cNvPr id="7" name="Title 66"/>
          <p:cNvSpPr txBox="1">
            <a:spLocks/>
          </p:cNvSpPr>
          <p:nvPr/>
        </p:nvSpPr>
        <p:spPr>
          <a:xfrm>
            <a:off x="1894839" y="3309626"/>
            <a:ext cx="3744902" cy="63715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Proposed System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6802" y="3980580"/>
            <a:ext cx="644825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dataset.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735" indent="-16073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filtered and structured for the model.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735" indent="-16073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output shown through the trained model.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735" indent="-160735" algn="just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382883" y="1746255"/>
            <a:ext cx="5274335" cy="1563371"/>
            <a:chOff x="0" y="0"/>
            <a:chExt cx="5674741" cy="1308274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0" y="314706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562610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800735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0" y="1039241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2" name="Shape 2693"/>
            <p:cNvSpPr/>
            <p:nvPr/>
          </p:nvSpPr>
          <p:spPr>
            <a:xfrm>
              <a:off x="150876" y="89074"/>
              <a:ext cx="914400" cy="981075"/>
            </a:xfrm>
            <a:custGeom>
              <a:avLst/>
              <a:gdLst/>
              <a:ahLst/>
              <a:cxnLst/>
              <a:rect l="0" t="0" r="0" b="0"/>
              <a:pathLst>
                <a:path w="914400" h="981075">
                  <a:moveTo>
                    <a:pt x="0" y="152400"/>
                  </a:moveTo>
                  <a:cubicBezTo>
                    <a:pt x="0" y="68326"/>
                    <a:pt x="68199" y="0"/>
                    <a:pt x="152400" y="0"/>
                  </a:cubicBezTo>
                  <a:lnTo>
                    <a:pt x="762000" y="0"/>
                  </a:lnTo>
                  <a:cubicBezTo>
                    <a:pt x="846201" y="0"/>
                    <a:pt x="914400" y="68326"/>
                    <a:pt x="914400" y="152400"/>
                  </a:cubicBezTo>
                  <a:lnTo>
                    <a:pt x="914400" y="828675"/>
                  </a:lnTo>
                  <a:cubicBezTo>
                    <a:pt x="914400" y="912876"/>
                    <a:pt x="846201" y="981075"/>
                    <a:pt x="762000" y="981075"/>
                  </a:cubicBezTo>
                  <a:lnTo>
                    <a:pt x="152400" y="981075"/>
                  </a:lnTo>
                  <a:cubicBezTo>
                    <a:pt x="68199" y="981075"/>
                    <a:pt x="0" y="912876"/>
                    <a:pt x="0" y="82867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4612" y="228981"/>
              <a:ext cx="807411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Retrieving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4612" y="419354"/>
              <a:ext cx="819573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Data from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0812" y="610235"/>
              <a:ext cx="567632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source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9945" y="610235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7" name="Shape 2699"/>
            <p:cNvSpPr/>
            <p:nvPr/>
          </p:nvSpPr>
          <p:spPr>
            <a:xfrm>
              <a:off x="1284351" y="89074"/>
              <a:ext cx="771525" cy="828675"/>
            </a:xfrm>
            <a:custGeom>
              <a:avLst/>
              <a:gdLst/>
              <a:ahLst/>
              <a:cxnLst/>
              <a:rect l="0" t="0" r="0" b="0"/>
              <a:pathLst>
                <a:path w="771525" h="828675">
                  <a:moveTo>
                    <a:pt x="0" y="128651"/>
                  </a:moveTo>
                  <a:cubicBezTo>
                    <a:pt x="0" y="57658"/>
                    <a:pt x="57531" y="0"/>
                    <a:pt x="128651" y="0"/>
                  </a:cubicBezTo>
                  <a:lnTo>
                    <a:pt x="642874" y="0"/>
                  </a:lnTo>
                  <a:cubicBezTo>
                    <a:pt x="713994" y="0"/>
                    <a:pt x="771525" y="57658"/>
                    <a:pt x="771525" y="128651"/>
                  </a:cubicBezTo>
                  <a:lnTo>
                    <a:pt x="771525" y="700151"/>
                  </a:lnTo>
                  <a:cubicBezTo>
                    <a:pt x="771525" y="771144"/>
                    <a:pt x="713994" y="828675"/>
                    <a:pt x="642874" y="828675"/>
                  </a:cubicBezTo>
                  <a:lnTo>
                    <a:pt x="128651" y="828675"/>
                  </a:lnTo>
                  <a:cubicBezTo>
                    <a:pt x="57531" y="828675"/>
                    <a:pt x="0" y="771144"/>
                    <a:pt x="0" y="700151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35811" y="247904"/>
              <a:ext cx="414442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Data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49705" y="438531"/>
              <a:ext cx="601615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Filtering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98015" y="438531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1" name="Shape 2704"/>
            <p:cNvSpPr/>
            <p:nvPr/>
          </p:nvSpPr>
          <p:spPr>
            <a:xfrm>
              <a:off x="2207641" y="89074"/>
              <a:ext cx="1133475" cy="771525"/>
            </a:xfrm>
            <a:custGeom>
              <a:avLst/>
              <a:gdLst/>
              <a:ahLst/>
              <a:cxnLst/>
              <a:rect l="0" t="0" r="0" b="0"/>
              <a:pathLst>
                <a:path w="1133475" h="771525">
                  <a:moveTo>
                    <a:pt x="0" y="128651"/>
                  </a:moveTo>
                  <a:cubicBezTo>
                    <a:pt x="0" y="57658"/>
                    <a:pt x="57531" y="0"/>
                    <a:pt x="128651" y="0"/>
                  </a:cubicBezTo>
                  <a:lnTo>
                    <a:pt x="1004824" y="0"/>
                  </a:lnTo>
                  <a:cubicBezTo>
                    <a:pt x="1075944" y="0"/>
                    <a:pt x="1133475" y="57658"/>
                    <a:pt x="1133475" y="128651"/>
                  </a:cubicBezTo>
                  <a:lnTo>
                    <a:pt x="1133475" y="643001"/>
                  </a:lnTo>
                  <a:cubicBezTo>
                    <a:pt x="1133475" y="713994"/>
                    <a:pt x="1075944" y="771525"/>
                    <a:pt x="1004824" y="771525"/>
                  </a:cubicBezTo>
                  <a:lnTo>
                    <a:pt x="128651" y="771525"/>
                  </a:lnTo>
                  <a:cubicBezTo>
                    <a:pt x="57531" y="771525"/>
                    <a:pt x="0" y="713994"/>
                    <a:pt x="0" y="643001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41981" y="219328"/>
              <a:ext cx="414442" cy="2103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Data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94077" y="409956"/>
              <a:ext cx="1032209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Normalization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66491" y="409956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5" name="Shape 2709"/>
            <p:cNvSpPr/>
            <p:nvPr/>
          </p:nvSpPr>
          <p:spPr>
            <a:xfrm>
              <a:off x="3522726" y="98599"/>
              <a:ext cx="914400" cy="1209675"/>
            </a:xfrm>
            <a:custGeom>
              <a:avLst/>
              <a:gdLst/>
              <a:ahLst/>
              <a:cxnLst/>
              <a:rect l="0" t="0" r="0" b="0"/>
              <a:pathLst>
                <a:path w="914400" h="1209675">
                  <a:moveTo>
                    <a:pt x="0" y="152400"/>
                  </a:moveTo>
                  <a:cubicBezTo>
                    <a:pt x="0" y="68326"/>
                    <a:pt x="68199" y="0"/>
                    <a:pt x="152400" y="0"/>
                  </a:cubicBezTo>
                  <a:lnTo>
                    <a:pt x="762000" y="0"/>
                  </a:lnTo>
                  <a:cubicBezTo>
                    <a:pt x="846201" y="0"/>
                    <a:pt x="914400" y="68326"/>
                    <a:pt x="914400" y="152400"/>
                  </a:cubicBezTo>
                  <a:lnTo>
                    <a:pt x="914400" y="1057275"/>
                  </a:lnTo>
                  <a:cubicBezTo>
                    <a:pt x="914400" y="1141476"/>
                    <a:pt x="846201" y="1209675"/>
                    <a:pt x="762000" y="1209675"/>
                  </a:cubicBezTo>
                  <a:lnTo>
                    <a:pt x="152400" y="1209675"/>
                  </a:lnTo>
                  <a:cubicBezTo>
                    <a:pt x="68199" y="1209675"/>
                    <a:pt x="0" y="1141476"/>
                    <a:pt x="0" y="105727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48151" y="352806"/>
              <a:ext cx="693017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Artificial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96030" y="543560"/>
              <a:ext cx="553729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Neural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38626" y="734060"/>
              <a:ext cx="664513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Network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34561" y="734060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0" name="Shape 2715"/>
            <p:cNvSpPr/>
            <p:nvPr/>
          </p:nvSpPr>
          <p:spPr>
            <a:xfrm>
              <a:off x="4579366" y="155749"/>
              <a:ext cx="1095375" cy="1028700"/>
            </a:xfrm>
            <a:custGeom>
              <a:avLst/>
              <a:gdLst/>
              <a:ahLst/>
              <a:cxnLst/>
              <a:rect l="0" t="0" r="0" b="0"/>
              <a:pathLst>
                <a:path w="1095375" h="1028700">
                  <a:moveTo>
                    <a:pt x="0" y="514350"/>
                  </a:moveTo>
                  <a:cubicBezTo>
                    <a:pt x="0" y="230378"/>
                    <a:pt x="245237" y="0"/>
                    <a:pt x="547624" y="0"/>
                  </a:cubicBezTo>
                  <a:cubicBezTo>
                    <a:pt x="850138" y="0"/>
                    <a:pt x="1095375" y="230378"/>
                    <a:pt x="1095375" y="514350"/>
                  </a:cubicBezTo>
                  <a:cubicBezTo>
                    <a:pt x="1095375" y="798449"/>
                    <a:pt x="850138" y="1028700"/>
                    <a:pt x="547624" y="1028700"/>
                  </a:cubicBezTo>
                  <a:cubicBezTo>
                    <a:pt x="245237" y="1028700"/>
                    <a:pt x="0" y="798449"/>
                    <a:pt x="0" y="51435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4227" y="419354"/>
              <a:ext cx="756485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Predicted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40427" y="610235"/>
              <a:ext cx="508852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Output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21935" y="610235"/>
              <a:ext cx="47506" cy="210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74" name="Picture 7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8126" y="368602"/>
              <a:ext cx="447675" cy="342900"/>
            </a:xfrm>
            <a:prstGeom prst="rect">
              <a:avLst/>
            </a:prstGeom>
          </p:spPr>
        </p:pic>
        <p:sp>
          <p:nvSpPr>
            <p:cNvPr id="75" name="Shape 2721"/>
            <p:cNvSpPr/>
            <p:nvPr/>
          </p:nvSpPr>
          <p:spPr>
            <a:xfrm>
              <a:off x="1065276" y="459534"/>
              <a:ext cx="219075" cy="116585"/>
            </a:xfrm>
            <a:custGeom>
              <a:avLst/>
              <a:gdLst/>
              <a:ahLst/>
              <a:cxnLst/>
              <a:rect l="0" t="0" r="0" b="0"/>
              <a:pathLst>
                <a:path w="219075" h="116585">
                  <a:moveTo>
                    <a:pt x="114490" y="825"/>
                  </a:moveTo>
                  <a:cubicBezTo>
                    <a:pt x="117634" y="0"/>
                    <a:pt x="121095" y="381"/>
                    <a:pt x="124079" y="2159"/>
                  </a:cubicBezTo>
                  <a:lnTo>
                    <a:pt x="219075" y="57531"/>
                  </a:lnTo>
                  <a:lnTo>
                    <a:pt x="124079" y="113030"/>
                  </a:lnTo>
                  <a:cubicBezTo>
                    <a:pt x="118110" y="116585"/>
                    <a:pt x="110236" y="114553"/>
                    <a:pt x="106807" y="108458"/>
                  </a:cubicBezTo>
                  <a:cubicBezTo>
                    <a:pt x="103251" y="102361"/>
                    <a:pt x="105283" y="94614"/>
                    <a:pt x="111379" y="91059"/>
                  </a:cubicBezTo>
                  <a:lnTo>
                    <a:pt x="147084" y="70231"/>
                  </a:lnTo>
                  <a:lnTo>
                    <a:pt x="0" y="70231"/>
                  </a:lnTo>
                  <a:lnTo>
                    <a:pt x="0" y="44831"/>
                  </a:lnTo>
                  <a:lnTo>
                    <a:pt x="146867" y="44831"/>
                  </a:lnTo>
                  <a:lnTo>
                    <a:pt x="111379" y="24130"/>
                  </a:lnTo>
                  <a:cubicBezTo>
                    <a:pt x="105283" y="20574"/>
                    <a:pt x="103251" y="12826"/>
                    <a:pt x="106807" y="6731"/>
                  </a:cubicBezTo>
                  <a:cubicBezTo>
                    <a:pt x="108521" y="3683"/>
                    <a:pt x="111347" y="1651"/>
                    <a:pt x="114490" y="825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6" name="Picture 7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98726" y="368602"/>
              <a:ext cx="381000" cy="342900"/>
            </a:xfrm>
            <a:prstGeom prst="rect">
              <a:avLst/>
            </a:prstGeom>
          </p:spPr>
        </p:pic>
        <p:sp>
          <p:nvSpPr>
            <p:cNvPr id="77" name="Shape 2724"/>
            <p:cNvSpPr/>
            <p:nvPr/>
          </p:nvSpPr>
          <p:spPr>
            <a:xfrm>
              <a:off x="2055876" y="459534"/>
              <a:ext cx="152400" cy="116585"/>
            </a:xfrm>
            <a:custGeom>
              <a:avLst/>
              <a:gdLst/>
              <a:ahLst/>
              <a:cxnLst/>
              <a:rect l="0" t="0" r="0" b="0"/>
              <a:pathLst>
                <a:path w="152400" h="116585">
                  <a:moveTo>
                    <a:pt x="47815" y="825"/>
                  </a:moveTo>
                  <a:cubicBezTo>
                    <a:pt x="50959" y="0"/>
                    <a:pt x="54419" y="381"/>
                    <a:pt x="57404" y="2159"/>
                  </a:cubicBezTo>
                  <a:lnTo>
                    <a:pt x="152400" y="57531"/>
                  </a:lnTo>
                  <a:lnTo>
                    <a:pt x="57404" y="113030"/>
                  </a:lnTo>
                  <a:cubicBezTo>
                    <a:pt x="51435" y="116585"/>
                    <a:pt x="43561" y="114553"/>
                    <a:pt x="40132" y="108458"/>
                  </a:cubicBezTo>
                  <a:cubicBezTo>
                    <a:pt x="36576" y="102361"/>
                    <a:pt x="38608" y="94614"/>
                    <a:pt x="44704" y="91059"/>
                  </a:cubicBezTo>
                  <a:lnTo>
                    <a:pt x="80409" y="70231"/>
                  </a:lnTo>
                  <a:lnTo>
                    <a:pt x="0" y="70231"/>
                  </a:lnTo>
                  <a:lnTo>
                    <a:pt x="0" y="44831"/>
                  </a:lnTo>
                  <a:lnTo>
                    <a:pt x="80191" y="44831"/>
                  </a:lnTo>
                  <a:lnTo>
                    <a:pt x="44704" y="24130"/>
                  </a:lnTo>
                  <a:cubicBezTo>
                    <a:pt x="38608" y="20574"/>
                    <a:pt x="36576" y="12826"/>
                    <a:pt x="40132" y="6731"/>
                  </a:cubicBezTo>
                  <a:cubicBezTo>
                    <a:pt x="41846" y="3683"/>
                    <a:pt x="44672" y="1651"/>
                    <a:pt x="47815" y="825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8" name="Picture 7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84601" y="378127"/>
              <a:ext cx="409575" cy="342900"/>
            </a:xfrm>
            <a:prstGeom prst="rect">
              <a:avLst/>
            </a:prstGeom>
          </p:spPr>
        </p:pic>
        <p:sp>
          <p:nvSpPr>
            <p:cNvPr id="79" name="Shape 2727"/>
            <p:cNvSpPr/>
            <p:nvPr/>
          </p:nvSpPr>
          <p:spPr>
            <a:xfrm>
              <a:off x="3341751" y="469059"/>
              <a:ext cx="180975" cy="116585"/>
            </a:xfrm>
            <a:custGeom>
              <a:avLst/>
              <a:gdLst/>
              <a:ahLst/>
              <a:cxnLst/>
              <a:rect l="0" t="0" r="0" b="0"/>
              <a:pathLst>
                <a:path w="180975" h="116585">
                  <a:moveTo>
                    <a:pt x="76390" y="825"/>
                  </a:moveTo>
                  <a:cubicBezTo>
                    <a:pt x="79534" y="0"/>
                    <a:pt x="82994" y="381"/>
                    <a:pt x="85979" y="2159"/>
                  </a:cubicBezTo>
                  <a:lnTo>
                    <a:pt x="180975" y="57531"/>
                  </a:lnTo>
                  <a:lnTo>
                    <a:pt x="85979" y="113030"/>
                  </a:lnTo>
                  <a:cubicBezTo>
                    <a:pt x="80010" y="116585"/>
                    <a:pt x="72136" y="114553"/>
                    <a:pt x="68707" y="108458"/>
                  </a:cubicBezTo>
                  <a:cubicBezTo>
                    <a:pt x="65151" y="102361"/>
                    <a:pt x="67183" y="94614"/>
                    <a:pt x="73279" y="91059"/>
                  </a:cubicBezTo>
                  <a:lnTo>
                    <a:pt x="108984" y="70231"/>
                  </a:lnTo>
                  <a:lnTo>
                    <a:pt x="0" y="70231"/>
                  </a:lnTo>
                  <a:lnTo>
                    <a:pt x="0" y="44831"/>
                  </a:lnTo>
                  <a:lnTo>
                    <a:pt x="108766" y="44831"/>
                  </a:lnTo>
                  <a:lnTo>
                    <a:pt x="73279" y="24130"/>
                  </a:lnTo>
                  <a:cubicBezTo>
                    <a:pt x="67183" y="20574"/>
                    <a:pt x="65151" y="12826"/>
                    <a:pt x="68707" y="6731"/>
                  </a:cubicBezTo>
                  <a:cubicBezTo>
                    <a:pt x="70421" y="3683"/>
                    <a:pt x="73247" y="1651"/>
                    <a:pt x="76390" y="825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0" name="Picture 7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379976" y="501952"/>
              <a:ext cx="371475" cy="342900"/>
            </a:xfrm>
            <a:prstGeom prst="rect">
              <a:avLst/>
            </a:prstGeom>
          </p:spPr>
        </p:pic>
        <p:sp>
          <p:nvSpPr>
            <p:cNvPr id="81" name="Shape 2730"/>
            <p:cNvSpPr/>
            <p:nvPr/>
          </p:nvSpPr>
          <p:spPr>
            <a:xfrm>
              <a:off x="4437126" y="592884"/>
              <a:ext cx="142875" cy="116585"/>
            </a:xfrm>
            <a:custGeom>
              <a:avLst/>
              <a:gdLst/>
              <a:ahLst/>
              <a:cxnLst/>
              <a:rect l="0" t="0" r="0" b="0"/>
              <a:pathLst>
                <a:path w="142875" h="116585">
                  <a:moveTo>
                    <a:pt x="38290" y="825"/>
                  </a:moveTo>
                  <a:cubicBezTo>
                    <a:pt x="41434" y="0"/>
                    <a:pt x="44894" y="381"/>
                    <a:pt x="47879" y="2159"/>
                  </a:cubicBezTo>
                  <a:lnTo>
                    <a:pt x="142875" y="57531"/>
                  </a:lnTo>
                  <a:lnTo>
                    <a:pt x="47879" y="113030"/>
                  </a:lnTo>
                  <a:cubicBezTo>
                    <a:pt x="41910" y="116585"/>
                    <a:pt x="34036" y="114553"/>
                    <a:pt x="30607" y="108458"/>
                  </a:cubicBezTo>
                  <a:cubicBezTo>
                    <a:pt x="27051" y="102361"/>
                    <a:pt x="29083" y="94614"/>
                    <a:pt x="35179" y="91059"/>
                  </a:cubicBezTo>
                  <a:lnTo>
                    <a:pt x="70884" y="70231"/>
                  </a:lnTo>
                  <a:lnTo>
                    <a:pt x="0" y="70231"/>
                  </a:lnTo>
                  <a:lnTo>
                    <a:pt x="0" y="44831"/>
                  </a:lnTo>
                  <a:lnTo>
                    <a:pt x="70666" y="44831"/>
                  </a:lnTo>
                  <a:lnTo>
                    <a:pt x="35179" y="24130"/>
                  </a:lnTo>
                  <a:cubicBezTo>
                    <a:pt x="29083" y="20574"/>
                    <a:pt x="27051" y="12826"/>
                    <a:pt x="30607" y="6731"/>
                  </a:cubicBezTo>
                  <a:cubicBezTo>
                    <a:pt x="32321" y="3683"/>
                    <a:pt x="35147" y="1651"/>
                    <a:pt x="38290" y="825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8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903" y="591545"/>
            <a:ext cx="3230510" cy="994172"/>
          </a:xfrm>
        </p:spPr>
        <p:txBody>
          <a:bodyPr>
            <a:no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28" y="269158"/>
            <a:ext cx="3378485" cy="60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1643953"/>
            <a:ext cx="5121519" cy="7303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 Incremental Process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FE70-87B8-46C3-866A-4E119F002D1D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8650" y="1334125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26" y="2374338"/>
            <a:ext cx="6579548" cy="24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2396" y="6356350"/>
            <a:ext cx="7071561" cy="365125"/>
          </a:xfrm>
        </p:spPr>
        <p:txBody>
          <a:bodyPr/>
          <a:lstStyle/>
          <a:p>
            <a:r>
              <a:rPr lang="en-US" dirty="0"/>
              <a:t>FINAL PRESENTATION | STOCK MARKET ANALYSIS AND PREDICTION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940842" y="6356351"/>
            <a:ext cx="574508" cy="365125"/>
          </a:xfrm>
        </p:spPr>
        <p:txBody>
          <a:bodyPr/>
          <a:lstStyle/>
          <a:p>
            <a:fld id="{019CFE70-87B8-46C3-866A-4E119F002D1D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8650" y="1347980"/>
            <a:ext cx="8095625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55962" y="2590801"/>
            <a:ext cx="70935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sequential and prototyping model.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divided into components.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component waterfall model is applied.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improved and added in different increments.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2595" y="1792218"/>
            <a:ext cx="5492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708</Words>
  <Application>Microsoft Office PowerPoint</Application>
  <PresentationFormat>On-screen Show 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</vt:lpstr>
      <vt:lpstr>1. INTRODUCTION</vt:lpstr>
      <vt:lpstr>2. OBJECTIVES OF PROJECT</vt:lpstr>
      <vt:lpstr>3. PROBLEM STATEMENT</vt:lpstr>
      <vt:lpstr>PowerPoint Presentation</vt:lpstr>
      <vt:lpstr>5. FLOWCHART</vt:lpstr>
      <vt:lpstr>6. METHODOLOGY</vt:lpstr>
      <vt:lpstr>PowerPoint Presentation</vt:lpstr>
      <vt:lpstr>6.2. Tools Used</vt:lpstr>
      <vt:lpstr>PowerPoint Presentation</vt:lpstr>
      <vt:lpstr>6.3.2. Use-Case Diagram</vt:lpstr>
      <vt:lpstr>6.4. Artificial Neural Network</vt:lpstr>
      <vt:lpstr>7. APPLICATION AND SCOPE</vt:lpstr>
      <vt:lpstr>8.1. Conclusion</vt:lpstr>
      <vt:lpstr>8.2. Future Enhancements</vt:lpstr>
      <vt:lpstr>9.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</dc:creator>
  <cp:lastModifiedBy>Jenny</cp:lastModifiedBy>
  <cp:revision>99</cp:revision>
  <dcterms:created xsi:type="dcterms:W3CDTF">2019-05-12T06:27:08Z</dcterms:created>
  <dcterms:modified xsi:type="dcterms:W3CDTF">2019-08-07T10:48:43Z</dcterms:modified>
</cp:coreProperties>
</file>