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C5EF-ED08-46EB-703C-133E42BAB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2CB77E-3791-7DFD-501D-CDAB8F3F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125C0-8894-2C63-007C-6253186B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1DB4A-BA39-FAF4-8630-6D8018CC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DAEA8-A40E-8931-8C31-00A42703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F9F20-26BE-8F0E-385B-94B04693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B8B22-4E73-EF4A-D815-B978B118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4C38-5DCE-0A1B-424F-ADAC0304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D893-4B71-6D66-749F-577B561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E82A1-399B-D658-A776-37576926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498A8-0683-1FBC-0438-F2A22E13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EAF7C-6860-E6E4-4A4F-BCA67BE1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DFEB5-4106-FE67-63C9-9F43B2E5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3207F-3510-4FCD-E0C1-DBA95008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3C685-ED0A-4D0F-E6FF-9373ED5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FB385-0035-3DAE-2E4F-C6B2A54B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1151-2355-92F4-B26F-F7630B27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3A4D9-6B15-000D-DCC2-7D651A3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7D2D8-18A7-5D5D-CCB7-DA1C821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84DE2-A196-B8FE-C5D5-26D2C7E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98AE-D19F-7668-6634-77718E2C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D437A-4BCE-41E6-55E2-513C4739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C9DA-85B7-1812-5700-3D18322E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92868-DF75-43AD-8F20-693C191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3AB45-3CE9-B0A2-8BB8-CAC867AC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43D2-8735-CE81-37C3-BFCDAA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CFD24-82B9-AFCA-CD6C-7C598BFD3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28B60-2DBC-62CB-391C-0F24AA30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BCC3D-390B-46AB-0691-5991BE7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20248-8499-FBBD-6E37-A81C909E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A7391-E826-4E8F-1649-C26418C7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1DF9-A633-0C7D-827D-E92BAAAB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91E42-A0D3-001D-D474-BB6B1464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99FE3-C242-82AE-9238-EDD5F9F25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BEFED6-542E-0464-D31A-A73398D0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C6E098-651F-FEBD-AF69-01D3C5B54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A9C3D7-BAC1-0A56-C867-D056FBF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AB16B-1490-F39D-49EB-F82F0A83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0FF1F0-0CD2-13F2-3612-ED5FA2AA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A538-8178-F069-27DA-647E19A1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0D093-D4D5-3ED4-716E-6E524AE7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5649B-1C3F-9B88-D97F-9798FD8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7C3EE-9CBA-94AA-DF89-6DD36E91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3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8B2EC-4BBF-E02C-90D0-0C91C72D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F0981-2141-CAA1-D940-C669435B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E5090-3719-4A36-7A2D-CD548FA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6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46D53-A6F9-6EDC-06CC-457232F2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6977-9585-7DE1-C694-3357767F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504C6-A400-A080-1E26-43E34E4C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5840B-3BDC-4A1C-8A6E-26BD8A1F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2AF66-9E38-548C-B926-AE6CF7F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68826-7799-2EDF-AE72-DC407320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5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87A35-199F-8FEA-7A77-A21C85CA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A3939-BF33-2EA8-42CC-9157910A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6BA78-D433-9D0F-BDD8-E691119C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2B861-B484-9976-EAE3-6A634FDD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EC19-8F4D-809F-2D7E-9544F23D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57C29-8646-D83B-F218-81672AF2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9FC81-D861-E99F-9B9C-78832CA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595CF-4831-F534-03AC-D79C1C4A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D904B-7EC7-314D-CB43-A75A0C005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AF14-5B23-43F2-BAEA-DDC36E9B4619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35C3D-A481-0A55-7F09-1D879660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95B5B-38B6-8603-1E41-FBA6E48A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7AD4-5501-4529-B8AC-607F3D512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ADEB3B7-4E1B-5B2C-84DA-57E94081E72C}"/>
              </a:ext>
            </a:extLst>
          </p:cNvPr>
          <p:cNvCxnSpPr>
            <a:cxnSpLocks/>
          </p:cNvCxnSpPr>
          <p:nvPr/>
        </p:nvCxnSpPr>
        <p:spPr>
          <a:xfrm flipV="1">
            <a:off x="1091609" y="4989310"/>
            <a:ext cx="8899284" cy="717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BD33061-877F-3F8F-8CE7-9313E2F028BC}"/>
              </a:ext>
            </a:extLst>
          </p:cNvPr>
          <p:cNvSpPr/>
          <p:nvPr/>
        </p:nvSpPr>
        <p:spPr>
          <a:xfrm>
            <a:off x="2524412" y="5187138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消息传输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244276B-2949-C190-C846-0DC662F1963B}"/>
              </a:ext>
            </a:extLst>
          </p:cNvPr>
          <p:cNvSpPr/>
          <p:nvPr/>
        </p:nvSpPr>
        <p:spPr>
          <a:xfrm>
            <a:off x="2524412" y="5899186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日志采集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05274FB-E8D4-89DE-0C3A-FB04464CCE3C}"/>
              </a:ext>
            </a:extLst>
          </p:cNvPr>
          <p:cNvSpPr/>
          <p:nvPr/>
        </p:nvSpPr>
        <p:spPr>
          <a:xfrm>
            <a:off x="2524412" y="4263087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文件存储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4DF9234-AAFF-8516-D7DB-642233708E38}"/>
              </a:ext>
            </a:extLst>
          </p:cNvPr>
          <p:cNvSpPr/>
          <p:nvPr/>
        </p:nvSpPr>
        <p:spPr>
          <a:xfrm>
            <a:off x="2524412" y="3555392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A4BCEC7-14BF-7817-CA9A-DE55E9C392D7}"/>
              </a:ext>
            </a:extLst>
          </p:cNvPr>
          <p:cNvCxnSpPr>
            <a:cxnSpLocks/>
          </p:cNvCxnSpPr>
          <p:nvPr/>
        </p:nvCxnSpPr>
        <p:spPr>
          <a:xfrm>
            <a:off x="1029608" y="3298733"/>
            <a:ext cx="896128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2621C6-14A2-BD65-8EAC-E71E1B8B7239}"/>
              </a:ext>
            </a:extLst>
          </p:cNvPr>
          <p:cNvSpPr/>
          <p:nvPr/>
        </p:nvSpPr>
        <p:spPr>
          <a:xfrm>
            <a:off x="2524412" y="1632688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实时计算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C34AC3-440E-C523-8BEB-0A99370F4CB0}"/>
              </a:ext>
            </a:extLst>
          </p:cNvPr>
          <p:cNvCxnSpPr>
            <a:cxnSpLocks/>
          </p:cNvCxnSpPr>
          <p:nvPr/>
        </p:nvCxnSpPr>
        <p:spPr>
          <a:xfrm>
            <a:off x="1029608" y="2239020"/>
            <a:ext cx="896128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16F789-8EFC-0AA6-BBB2-EA289FD1E905}"/>
              </a:ext>
            </a:extLst>
          </p:cNvPr>
          <p:cNvSpPr/>
          <p:nvPr/>
        </p:nvSpPr>
        <p:spPr>
          <a:xfrm>
            <a:off x="2524412" y="899113"/>
            <a:ext cx="1537226" cy="4581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离线计算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526B2A-9701-EC23-DC53-8D8F5C971A9B}"/>
              </a:ext>
            </a:extLst>
          </p:cNvPr>
          <p:cNvSpPr txBox="1"/>
          <p:nvPr/>
        </p:nvSpPr>
        <p:spPr>
          <a:xfrm>
            <a:off x="1029608" y="1291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FA7D17-A481-7428-2C02-775CD2ABE973}"/>
              </a:ext>
            </a:extLst>
          </p:cNvPr>
          <p:cNvSpPr txBox="1"/>
          <p:nvPr/>
        </p:nvSpPr>
        <p:spPr>
          <a:xfrm>
            <a:off x="753562" y="258929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资源管理层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46F1BA-D8A9-75D3-D45D-74CF8F1DD1D5}"/>
              </a:ext>
            </a:extLst>
          </p:cNvPr>
          <p:cNvSpPr txBox="1"/>
          <p:nvPr/>
        </p:nvSpPr>
        <p:spPr>
          <a:xfrm>
            <a:off x="944147" y="397805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9799FE-B9C1-0BFE-B965-EFCBCC315919}"/>
              </a:ext>
            </a:extLst>
          </p:cNvPr>
          <p:cNvSpPr txBox="1"/>
          <p:nvPr/>
        </p:nvSpPr>
        <p:spPr>
          <a:xfrm>
            <a:off x="678550" y="551853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采集和传输层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7807AEB-27D8-0ECE-8645-0320006F44E3}"/>
              </a:ext>
            </a:extLst>
          </p:cNvPr>
          <p:cNvSpPr/>
          <p:nvPr/>
        </p:nvSpPr>
        <p:spPr>
          <a:xfrm>
            <a:off x="6362766" y="2513527"/>
            <a:ext cx="3419189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Apache Mesos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002D6D-8BE0-D2D7-C315-5100CE638583}"/>
              </a:ext>
            </a:extLst>
          </p:cNvPr>
          <p:cNvSpPr/>
          <p:nvPr/>
        </p:nvSpPr>
        <p:spPr>
          <a:xfrm>
            <a:off x="2524412" y="2519649"/>
            <a:ext cx="3419190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 YARN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03AB46-2B98-0D54-2E43-FD9ACD24A390}"/>
              </a:ext>
            </a:extLst>
          </p:cNvPr>
          <p:cNvSpPr/>
          <p:nvPr/>
        </p:nvSpPr>
        <p:spPr>
          <a:xfrm>
            <a:off x="4406376" y="899113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29DA608-E968-866B-2B7F-4D3DDE5B85CF}"/>
              </a:ext>
            </a:extLst>
          </p:cNvPr>
          <p:cNvSpPr/>
          <p:nvPr/>
        </p:nvSpPr>
        <p:spPr>
          <a:xfrm>
            <a:off x="4406376" y="589918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Flume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0834A2C-67B1-ACB8-B7D0-46595E7340B7}"/>
              </a:ext>
            </a:extLst>
          </p:cNvPr>
          <p:cNvSpPr/>
          <p:nvPr/>
        </p:nvSpPr>
        <p:spPr>
          <a:xfrm>
            <a:off x="6302516" y="589918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Scribe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241092F-A689-0F39-AB38-1E2F2D734679}"/>
              </a:ext>
            </a:extLst>
          </p:cNvPr>
          <p:cNvSpPr/>
          <p:nvPr/>
        </p:nvSpPr>
        <p:spPr>
          <a:xfrm>
            <a:off x="8244729" y="5889528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Chukwa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740DB00-F502-EDB6-5074-95D85EFA75B2}"/>
              </a:ext>
            </a:extLst>
          </p:cNvPr>
          <p:cNvSpPr/>
          <p:nvPr/>
        </p:nvSpPr>
        <p:spPr>
          <a:xfrm>
            <a:off x="4406376" y="5187138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Kafka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318FF79-9199-3FC6-7063-265B987F1096}"/>
              </a:ext>
            </a:extLst>
          </p:cNvPr>
          <p:cNvSpPr/>
          <p:nvPr/>
        </p:nvSpPr>
        <p:spPr>
          <a:xfrm>
            <a:off x="6302516" y="516655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RocketMQ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45951D-8CD0-2273-2A78-6FEE60965E8B}"/>
              </a:ext>
            </a:extLst>
          </p:cNvPr>
          <p:cNvSpPr/>
          <p:nvPr/>
        </p:nvSpPr>
        <p:spPr>
          <a:xfrm>
            <a:off x="8244729" y="516655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RabbitMQ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4097964-E1A7-E6F9-F650-8B76987567F7}"/>
              </a:ext>
            </a:extLst>
          </p:cNvPr>
          <p:cNvSpPr/>
          <p:nvPr/>
        </p:nvSpPr>
        <p:spPr>
          <a:xfrm>
            <a:off x="4388655" y="4277261"/>
            <a:ext cx="2448080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 HDFS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CFF26C2-774C-C186-CE2B-C534235350EC}"/>
              </a:ext>
            </a:extLst>
          </p:cNvPr>
          <p:cNvSpPr/>
          <p:nvPr/>
        </p:nvSpPr>
        <p:spPr>
          <a:xfrm>
            <a:off x="7114136" y="4263088"/>
            <a:ext cx="2667819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TFS(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TaoBao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System)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57540C6-A668-91E4-7C1F-6F14AD0B6F57}"/>
              </a:ext>
            </a:extLst>
          </p:cNvPr>
          <p:cNvSpPr/>
          <p:nvPr/>
        </p:nvSpPr>
        <p:spPr>
          <a:xfrm>
            <a:off x="4388654" y="3541789"/>
            <a:ext cx="1537225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7D8B22-0ECA-88DC-0EDB-028C64765F14}"/>
              </a:ext>
            </a:extLst>
          </p:cNvPr>
          <p:cNvSpPr/>
          <p:nvPr/>
        </p:nvSpPr>
        <p:spPr>
          <a:xfrm>
            <a:off x="6316692" y="3526862"/>
            <a:ext cx="1537225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94B4758-126C-A9C8-C09E-C6B7ADC79D4D}"/>
              </a:ext>
            </a:extLst>
          </p:cNvPr>
          <p:cNvSpPr/>
          <p:nvPr/>
        </p:nvSpPr>
        <p:spPr>
          <a:xfrm>
            <a:off x="8244730" y="3536866"/>
            <a:ext cx="1537225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MongoDB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1ED6595-5604-B86C-2FB4-39069622E61A}"/>
              </a:ext>
            </a:extLst>
          </p:cNvPr>
          <p:cNvSpPr/>
          <p:nvPr/>
        </p:nvSpPr>
        <p:spPr>
          <a:xfrm>
            <a:off x="4408623" y="1610841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Flink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6AE7F4A-EAFD-00B0-23EA-36FFF9837C52}"/>
              </a:ext>
            </a:extLst>
          </p:cNvPr>
          <p:cNvSpPr/>
          <p:nvPr/>
        </p:nvSpPr>
        <p:spPr>
          <a:xfrm>
            <a:off x="6316691" y="160815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BE6E45C-37AE-7AAB-6C2E-32C2DCE2CB7F}"/>
              </a:ext>
            </a:extLst>
          </p:cNvPr>
          <p:cNvSpPr/>
          <p:nvPr/>
        </p:nvSpPr>
        <p:spPr>
          <a:xfrm>
            <a:off x="6316691" y="90158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CDA956D-272C-D202-251B-A3198110B3F2}"/>
              </a:ext>
            </a:extLst>
          </p:cNvPr>
          <p:cNvSpPr/>
          <p:nvPr/>
        </p:nvSpPr>
        <p:spPr>
          <a:xfrm>
            <a:off x="8244729" y="1593413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Spark Stream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C04FD72-0361-FB4A-4BCA-AAEEDCCB8AB6}"/>
              </a:ext>
            </a:extLst>
          </p:cNvPr>
          <p:cNvSpPr/>
          <p:nvPr/>
        </p:nvSpPr>
        <p:spPr>
          <a:xfrm>
            <a:off x="8227006" y="942807"/>
            <a:ext cx="1537226" cy="4581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2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岸</dc:creator>
  <cp:lastModifiedBy>徐 岸</cp:lastModifiedBy>
  <cp:revision>5</cp:revision>
  <dcterms:created xsi:type="dcterms:W3CDTF">2022-06-20T05:24:24Z</dcterms:created>
  <dcterms:modified xsi:type="dcterms:W3CDTF">2022-06-20T05:40:42Z</dcterms:modified>
</cp:coreProperties>
</file>