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5A7F-A50E-080D-BDE6-2CB0F33D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A7769-7BBA-FE17-D912-2805817EC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1EF80-2BE5-7CEF-CBB1-FBEDB1D9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025A6-D6FA-BEC7-75DB-9DBE1C04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A49B9-F722-263D-8DA0-2FA825E3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FB4B4-E2AD-6F40-4B1A-8ADF6195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A697E8-D813-228D-24F0-135EC619C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E6300-A07A-5C0B-ACB9-63F994D3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66110-C07F-568D-03CB-4BEDE45C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903EB-501A-397B-9174-3D9682C2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7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99C935-46A4-EB3D-C32A-784E7D3CB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A3CAE-350C-10F3-7AC5-E8B309207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A86F6-10D3-37E8-3730-334026D2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7A42-C3FF-0756-496A-9D22F81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30452-5FC2-F6A3-FB89-2D79A5E6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8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8B17C-5A94-9982-E2E6-CCEA07E6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C09FA-D711-6331-0B47-958CFD58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58AB0-C8A6-9934-49FF-A57F82D6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6B8F3-24DD-86D6-F81A-E1DE3A73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A62FD-D8F1-DC47-FA48-A9284EB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3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7943E-BB8B-B855-CFD7-C56E83E5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16F91-8A83-9F56-3C6E-2C93EE6B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C1B84-B694-2B24-EC3E-0ADD3629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3E6D3-4157-D890-0F7E-0496E375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007B-AF9E-F6DA-82D2-F679BD8C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3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AE83-D43F-EC30-FD4B-6E454659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774F-1B49-6E8D-88B6-904DBBF10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23DF2-9EF8-80D1-0472-C10CC32C2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77FC4-0531-0446-B858-4F0FEDAF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7AB2D-E5AC-06D7-7322-4D8B4078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DC428-6EC0-016F-89C1-D7D1B9E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8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FB17C-2CFE-E01A-3B16-D078C00C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56C8A-CB74-6D14-374C-ACFDCB18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05E770-91D1-523C-F3F3-6C0F80C0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F9A668-2E2A-4DE0-4371-7B74F042A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1429B5-D667-DF8D-5058-30C22E3B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E753E-5748-BF0A-536D-47E185C2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A68CC-1B59-077F-9B26-01A9C66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E8B6B4-F3CF-2B70-B2F4-E209DC54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00352-0323-B11E-B645-2E2C3DDA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6A36A-8EE7-CAB4-8745-90945709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64965-9499-C5CE-C93D-43430D99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765FEE-A408-B880-8EB4-D6A2DE35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9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3A1C26-F396-47A8-74D9-D03B3AA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244DF-38F5-4A7A-E91E-BCD32004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89498-2748-E351-49A4-276BF494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2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D90B9-62EF-C708-5BAF-C8682C1A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42548-4DB8-CEA7-CE88-FFD4E19E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2AEB1-F97A-39A4-2105-AA673CF0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0D265-9B9B-A363-3C98-DD30056B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EC33E-4364-BE2B-7627-7BF797B9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B827D-0525-A20B-B0AB-9D99E69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ACFFE-731B-0E9D-7FBA-A814EB44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4D3A42-E193-621A-7241-70F1CFEE1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F700B-3DF2-A265-F0FA-95C697B0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B5319-474F-CC89-E0E2-0BA6F82A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6F03F-69D7-DEE8-3A5F-12B686AA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CC8B9-A77C-D243-2F39-EA3C45EB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9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D5219-C4BD-A78D-AF94-B5A79956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5B62E-FF8B-24FC-E452-D1A2706A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18D8E-7BC6-FEC2-5BB7-C7447C2DE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CF1A-3214-4FEA-8945-522CF5DA61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92577-E8CD-B98C-FBB7-ACF1C7886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1A38B-0F66-1532-C6EE-A6F5BB8D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E03-C9A1-418C-A18E-A747EA8E8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CB165-5139-795A-1A93-D1C2183FDBE8}"/>
              </a:ext>
            </a:extLst>
          </p:cNvPr>
          <p:cNvGrpSpPr/>
          <p:nvPr/>
        </p:nvGrpSpPr>
        <p:grpSpPr>
          <a:xfrm>
            <a:off x="2177516" y="1444285"/>
            <a:ext cx="4659003" cy="1177101"/>
            <a:chOff x="2177516" y="1444285"/>
            <a:chExt cx="4659003" cy="1177101"/>
          </a:xfrm>
        </p:grpSpPr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67581E64-B6C4-63DB-65B7-21F0ABE2F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7516" y="1444285"/>
              <a:ext cx="1075559" cy="107555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FEA839-88BD-5306-480D-C6F4A19C316E}"/>
                </a:ext>
              </a:extLst>
            </p:cNvPr>
            <p:cNvSpPr txBox="1"/>
            <p:nvPr/>
          </p:nvSpPr>
          <p:spPr>
            <a:xfrm>
              <a:off x="3381950" y="1513390"/>
              <a:ext cx="34545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Algerian" panose="04020705040A02060702" pitchFamily="82" charset="0"/>
                </a:rPr>
                <a:t>KG Explorer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D105D7-CD9F-0FB8-B055-19E3389651AF}"/>
                </a:ext>
              </a:extLst>
            </p:cNvPr>
            <p:cNvSpPr txBox="1"/>
            <p:nvPr/>
          </p:nvSpPr>
          <p:spPr>
            <a:xfrm>
              <a:off x="3891313" y="2159721"/>
              <a:ext cx="29452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Stencil" panose="040409050D0802020404" pitchFamily="82" charset="0"/>
                </a:rPr>
                <a:t>- K G &amp; L </a:t>
              </a:r>
              <a:r>
                <a:rPr lang="en-US" altLang="zh-CN" sz="2400" dirty="0" err="1">
                  <a:solidFill>
                    <a:schemeClr val="accent1">
                      <a:lumMod val="50000"/>
                    </a:schemeClr>
                  </a:solidFill>
                  <a:latin typeface="Stencil" panose="040409050D0802020404" pitchFamily="82" charset="0"/>
                </a:rPr>
                <a:t>L</a:t>
              </a:r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Stencil" panose="040409050D0802020404" pitchFamily="82" charset="0"/>
                </a:rPr>
                <a:t> M -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34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Algerian</vt:lpstr>
      <vt:lpstr>Arial</vt:lpstr>
      <vt:lpstr>Stencil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岸</dc:creator>
  <cp:lastModifiedBy>徐 岸</cp:lastModifiedBy>
  <cp:revision>1</cp:revision>
  <dcterms:created xsi:type="dcterms:W3CDTF">2023-08-23T05:34:26Z</dcterms:created>
  <dcterms:modified xsi:type="dcterms:W3CDTF">2023-08-23T06:06:44Z</dcterms:modified>
</cp:coreProperties>
</file>