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0BE4-0020-ACC7-E72B-E20743F7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07873-4A6C-E8E7-B81D-A5BB93CB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788DF-AFCF-B1AD-66C5-3A1473C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B8337-4411-506F-98E3-CB3B0776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9212-DA71-A962-5F0E-5FBC47E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A66F-67FB-FD44-FE83-3CAD902B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221B7-283E-8E08-C1AA-04E262697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8EB6C-975D-6417-29D2-90AF1048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9C89-FC13-1181-8600-003E50D2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44A8-5621-5D60-F81A-F892844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D6894D-1BAC-803D-09EF-A0FFD28E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1D360-AF13-3120-72BF-0FF826CF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742CA-5DD3-C1E4-B504-981F0996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1CD94-5C4A-BBA5-356A-773C4120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26AA-7F41-2303-E585-FF2DEE9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2BA8-C9A0-A5F2-A8E4-BE7DB9D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8FF09-7891-5A0D-F00D-D143BD39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0A011-8485-5A9F-C0D7-CE5ECB80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0F81A-D591-AEC6-BD09-A8C6B8DA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6ABD1-860A-B7BD-2117-82296A7D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559B1-5FC0-405B-C7EA-51E228D3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A6897-6A5F-A841-40B7-07C173A4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24CC-5915-3F8D-5D3F-31A1EE27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A866-F1AD-727A-1D03-0182F968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2DA4-6E7C-BD3B-5D0B-3ED9B5D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F419-C97B-5772-0478-F3E0FF2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59EC0-FA6F-8D76-03CF-C74FEDA28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1672C-76AE-4BC6-7E38-544DE460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1EA6E-BC89-63E7-7933-BF84024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209A0-E600-4A2C-EC3C-0CB8F53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58A34-8448-E92F-AB63-C2207AF0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8BBD-4AEF-2BDD-D477-283203C0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517CD-4972-B422-992A-B3B58C48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B8E85-7126-1720-FF38-9AD3C42D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C64FD-EC8A-256A-C0CF-5445589E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A0716-56A8-D3C0-7210-D29FCFA80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857AF5-C8C1-155A-8D68-E85387C0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B65EF-DFE7-BEAC-3E45-B13FA42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C7101-1B5D-1B44-C0B2-AC23A338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2519-7247-7995-32B0-724BC7BA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23952-BFD0-8C36-D055-314FC546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0B91C-5D97-5D6A-E985-3B828C5F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52AAB-9D52-D6A9-22AA-73A07B40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2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68E3F-0733-5214-76D2-A51C01F0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E51BB-86A5-2E79-36DC-B8ECF5F8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6C5255-0D4A-24E7-6B20-59F5D3DA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D8BB-C45B-6C1D-A79E-2F56E0F6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C3282-963B-B9D1-D695-6D269707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C7612-8AB4-4692-D7B6-57D62917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4A881-907D-2634-4818-DB207038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34076-5FE4-0839-CE87-A8A10A56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1D320-9257-29FA-045F-ED05714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199DB-D3E4-A5DA-4BFD-6DEC4F6E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F66434-F02B-490E-D988-69FD112B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F84A6-15A9-47C5-8755-8A65B950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9614C-FD59-11A6-4E11-91AA6920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8FAB2-3FE6-E3C8-BAEC-0CF27E6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83088-B148-9113-D185-2857A00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FA9E2-B985-54BA-DA24-66012E03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20A70-DD37-B6C5-88E1-F2ED9631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41709-84F8-CE81-F4D5-E96D56D5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B664-0F26-4943-BAE6-3C793286B0D0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2F565-67B5-5929-5EE7-80262E84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DF054-C767-D187-7B30-5EE0CF953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E8E593-A9E0-847E-BB7C-D5D746BBFCB3}"/>
              </a:ext>
            </a:extLst>
          </p:cNvPr>
          <p:cNvGrpSpPr/>
          <p:nvPr/>
        </p:nvGrpSpPr>
        <p:grpSpPr>
          <a:xfrm>
            <a:off x="213115" y="639231"/>
            <a:ext cx="11877347" cy="4924248"/>
            <a:chOff x="213115" y="639231"/>
            <a:chExt cx="11877347" cy="4924248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B4601B18-6BFD-0032-8801-9BE2629B8569}"/>
                </a:ext>
              </a:extLst>
            </p:cNvPr>
            <p:cNvSpPr/>
            <p:nvPr/>
          </p:nvSpPr>
          <p:spPr>
            <a:xfrm>
              <a:off x="5180904" y="1356143"/>
              <a:ext cx="1205758" cy="3601666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4D4E1B8-5D79-448D-4681-5FFD049CFBCC}"/>
                </a:ext>
              </a:extLst>
            </p:cNvPr>
            <p:cNvSpPr/>
            <p:nvPr/>
          </p:nvSpPr>
          <p:spPr>
            <a:xfrm>
              <a:off x="470179" y="2605225"/>
              <a:ext cx="1595033" cy="13855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Cat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Cat Dog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Cat 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CFD97F-6519-1D67-F94F-11CF2D4719DD}"/>
                </a:ext>
              </a:extLst>
            </p:cNvPr>
            <p:cNvSpPr/>
            <p:nvPr/>
          </p:nvSpPr>
          <p:spPr>
            <a:xfrm>
              <a:off x="2904626" y="1987318"/>
              <a:ext cx="1662913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Cat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426CDE7-7557-666C-E151-1333D9DDA734}"/>
                </a:ext>
              </a:extLst>
            </p:cNvPr>
            <p:cNvSpPr/>
            <p:nvPr/>
          </p:nvSpPr>
          <p:spPr>
            <a:xfrm>
              <a:off x="2904626" y="3027974"/>
              <a:ext cx="1662913" cy="5081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Cat Dog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1A5D817-72D4-A08E-1CB8-FD2227924158}"/>
                </a:ext>
              </a:extLst>
            </p:cNvPr>
            <p:cNvSpPr/>
            <p:nvPr/>
          </p:nvSpPr>
          <p:spPr>
            <a:xfrm>
              <a:off x="2908687" y="4035632"/>
              <a:ext cx="1662913" cy="5081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Cat 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B893E6-392F-6730-B8C5-2FD38A8F4C9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065212" y="2241371"/>
              <a:ext cx="839414" cy="53534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0EDD58-8A98-6533-A067-99D6E092D04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2065212" y="3282027"/>
              <a:ext cx="839414" cy="1597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5C85A6-D782-A90E-3CF1-C0E5341230E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4531" y="3797552"/>
              <a:ext cx="894156" cy="49213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D0FF493-1558-F44C-DDBD-5CA22D53B6B3}"/>
                </a:ext>
              </a:extLst>
            </p:cNvPr>
            <p:cNvSpPr/>
            <p:nvPr/>
          </p:nvSpPr>
          <p:spPr>
            <a:xfrm>
              <a:off x="5378079" y="1508914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B798E378-8879-15F2-E5D0-B93702877719}"/>
                </a:ext>
              </a:extLst>
            </p:cNvPr>
            <p:cNvSpPr/>
            <p:nvPr/>
          </p:nvSpPr>
          <p:spPr>
            <a:xfrm>
              <a:off x="5378079" y="2647223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7424EB4-76B5-8635-EE02-93E69E4CC8A2}"/>
                </a:ext>
              </a:extLst>
            </p:cNvPr>
            <p:cNvSpPr/>
            <p:nvPr/>
          </p:nvSpPr>
          <p:spPr>
            <a:xfrm>
              <a:off x="5378079" y="3787860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56165CB-D773-F01F-0975-A022184D3A0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567539" y="2241370"/>
              <a:ext cx="810540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C3CDB0F-4FD9-3E2A-967C-CCD5C77D352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567539" y="3278106"/>
              <a:ext cx="780824" cy="392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601F295-FF6A-5354-C2D5-547122709195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>
              <a:off x="4571600" y="4289685"/>
              <a:ext cx="806479" cy="792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88728D6-EBDA-9B2F-187E-1D23F38DBA63}"/>
                </a:ext>
              </a:extLst>
            </p:cNvPr>
            <p:cNvSpPr/>
            <p:nvPr/>
          </p:nvSpPr>
          <p:spPr>
            <a:xfrm>
              <a:off x="7361705" y="1487650"/>
              <a:ext cx="874683" cy="12678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F68699F-2FB7-2214-8547-71300CCAAB99}"/>
                </a:ext>
              </a:extLst>
            </p:cNvPr>
            <p:cNvSpPr/>
            <p:nvPr/>
          </p:nvSpPr>
          <p:spPr>
            <a:xfrm>
              <a:off x="7361705" y="2907607"/>
              <a:ext cx="874683" cy="11766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2CBF3F3-FB0E-81C0-EA06-B2CBFA76185A}"/>
                </a:ext>
              </a:extLst>
            </p:cNvPr>
            <p:cNvSpPr/>
            <p:nvPr/>
          </p:nvSpPr>
          <p:spPr>
            <a:xfrm>
              <a:off x="7361704" y="4315928"/>
              <a:ext cx="874683" cy="3969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E449E1C-FFDE-9C47-0136-A4E8D1168BF8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>
              <a:off x="6252762" y="2018668"/>
              <a:ext cx="1108943" cy="10288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C755DD7-5784-AEF7-88A8-1A64A79273C3}"/>
                </a:ext>
              </a:extLst>
            </p:cNvPr>
            <p:cNvCxnSpPr>
              <a:cxnSpLocks/>
              <a:stCxn id="29" idx="3"/>
              <a:endCxn id="42" idx="1"/>
            </p:cNvCxnSpPr>
            <p:nvPr/>
          </p:nvCxnSpPr>
          <p:spPr>
            <a:xfrm flipV="1">
              <a:off x="6252762" y="2121553"/>
              <a:ext cx="1108943" cy="103542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C73017C-EEBD-385C-332C-4B6CA194C7C6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 flipV="1">
              <a:off x="6252762" y="2121553"/>
              <a:ext cx="1108943" cy="217606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A62E4EC-0D39-61BC-006B-9D6C2AFDACC7}"/>
                </a:ext>
              </a:extLst>
            </p:cNvPr>
            <p:cNvCxnSpPr>
              <a:cxnSpLocks/>
              <a:stCxn id="26" idx="3"/>
              <a:endCxn id="43" idx="1"/>
            </p:cNvCxnSpPr>
            <p:nvPr/>
          </p:nvCxnSpPr>
          <p:spPr>
            <a:xfrm>
              <a:off x="6252762" y="2018668"/>
              <a:ext cx="1108943" cy="147727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7B8DE9A-325E-1D38-7BB2-5A2336FC51BF}"/>
                </a:ext>
              </a:extLst>
            </p:cNvPr>
            <p:cNvCxnSpPr>
              <a:cxnSpLocks/>
              <a:stCxn id="29" idx="3"/>
              <a:endCxn id="43" idx="1"/>
            </p:cNvCxnSpPr>
            <p:nvPr/>
          </p:nvCxnSpPr>
          <p:spPr>
            <a:xfrm>
              <a:off x="6252762" y="3156977"/>
              <a:ext cx="1108943" cy="33896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0B6046A-4D54-6F2E-D407-0ACB0FA83592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 flipV="1">
              <a:off x="6252762" y="3495942"/>
              <a:ext cx="1108943" cy="80167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AFAA049-6587-5D56-F9EB-36D8B69A9ABD}"/>
                </a:ext>
              </a:extLst>
            </p:cNvPr>
            <p:cNvCxnSpPr>
              <a:cxnSpLocks/>
              <a:stCxn id="29" idx="3"/>
              <a:endCxn id="44" idx="1"/>
            </p:cNvCxnSpPr>
            <p:nvPr/>
          </p:nvCxnSpPr>
          <p:spPr>
            <a:xfrm>
              <a:off x="6252762" y="3156977"/>
              <a:ext cx="1108942" cy="135740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317177B6-2D89-9348-3C76-D23DF368D0E6}"/>
                </a:ext>
              </a:extLst>
            </p:cNvPr>
            <p:cNvSpPr/>
            <p:nvPr/>
          </p:nvSpPr>
          <p:spPr>
            <a:xfrm>
              <a:off x="10976162" y="2639265"/>
              <a:ext cx="874683" cy="10024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3F461C2-5C14-A4BA-8153-7CA5DBB79426}"/>
                </a:ext>
              </a:extLst>
            </p:cNvPr>
            <p:cNvCxnSpPr>
              <a:cxnSpLocks/>
            </p:cNvCxnSpPr>
            <p:nvPr/>
          </p:nvCxnSpPr>
          <p:spPr>
            <a:xfrm>
              <a:off x="8262970" y="2121552"/>
              <a:ext cx="808438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41BE5C8-A6DE-3E23-49BD-3A9F7F38B42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8236388" y="3495941"/>
              <a:ext cx="864145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8D07C9C-00D6-913B-3022-75AA5947DC8B}"/>
                </a:ext>
              </a:extLst>
            </p:cNvPr>
            <p:cNvCxnSpPr>
              <a:cxnSpLocks/>
              <a:stCxn id="44" idx="3"/>
              <a:endCxn id="158" idx="1"/>
            </p:cNvCxnSpPr>
            <p:nvPr/>
          </p:nvCxnSpPr>
          <p:spPr>
            <a:xfrm>
              <a:off x="8236387" y="4514380"/>
              <a:ext cx="873196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A3EBB50D-B0AD-6029-1BE0-C23DD4CFB711}"/>
                </a:ext>
              </a:extLst>
            </p:cNvPr>
            <p:cNvCxnSpPr/>
            <p:nvPr/>
          </p:nvCxnSpPr>
          <p:spPr>
            <a:xfrm>
              <a:off x="2562910" y="668436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59F61B1-2D23-1161-DAF2-1C57474C481A}"/>
                </a:ext>
              </a:extLst>
            </p:cNvPr>
            <p:cNvCxnSpPr/>
            <p:nvPr/>
          </p:nvCxnSpPr>
          <p:spPr>
            <a:xfrm>
              <a:off x="4803542" y="715182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D8E146C-124C-E573-EFDF-EFB6007AB221}"/>
                </a:ext>
              </a:extLst>
            </p:cNvPr>
            <p:cNvCxnSpPr/>
            <p:nvPr/>
          </p:nvCxnSpPr>
          <p:spPr>
            <a:xfrm>
              <a:off x="6924184" y="682481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D9209752-D6EC-0773-5D2A-AA944C25BF22}"/>
                </a:ext>
              </a:extLst>
            </p:cNvPr>
            <p:cNvCxnSpPr/>
            <p:nvPr/>
          </p:nvCxnSpPr>
          <p:spPr>
            <a:xfrm>
              <a:off x="8667189" y="663411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DCC44A8-A007-9C2A-5BAD-07967C3A05F5}"/>
                </a:ext>
              </a:extLst>
            </p:cNvPr>
            <p:cNvSpPr txBox="1"/>
            <p:nvPr/>
          </p:nvSpPr>
          <p:spPr>
            <a:xfrm>
              <a:off x="982083" y="668435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5DA05C6-0494-8B99-BA89-A207794D49DF}"/>
                </a:ext>
              </a:extLst>
            </p:cNvPr>
            <p:cNvSpPr txBox="1"/>
            <p:nvPr/>
          </p:nvSpPr>
          <p:spPr>
            <a:xfrm>
              <a:off x="3068827" y="663411"/>
              <a:ext cx="1260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1E6BB467-EA46-B512-5ABB-25E8F23A4A3E}"/>
                </a:ext>
              </a:extLst>
            </p:cNvPr>
            <p:cNvSpPr txBox="1"/>
            <p:nvPr/>
          </p:nvSpPr>
          <p:spPr>
            <a:xfrm>
              <a:off x="5167201" y="639231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871FE86-7B1B-819E-2E59-E43C349229AD}"/>
                </a:ext>
              </a:extLst>
            </p:cNvPr>
            <p:cNvSpPr txBox="1"/>
            <p:nvPr/>
          </p:nvSpPr>
          <p:spPr>
            <a:xfrm>
              <a:off x="7061973" y="668435"/>
              <a:ext cx="1394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Shuffling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CE8E59B-C56E-1A66-861A-F5AA6F47BC69}"/>
                </a:ext>
              </a:extLst>
            </p:cNvPr>
            <p:cNvSpPr txBox="1"/>
            <p:nvPr/>
          </p:nvSpPr>
          <p:spPr>
            <a:xfrm>
              <a:off x="10410194" y="662858"/>
              <a:ext cx="1680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result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4E27B60-B2E2-7E68-D05C-B7F7D35557D9}"/>
                </a:ext>
              </a:extLst>
            </p:cNvPr>
            <p:cNvCxnSpPr/>
            <p:nvPr/>
          </p:nvCxnSpPr>
          <p:spPr>
            <a:xfrm>
              <a:off x="213115" y="750474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B89385F6-E301-6EC4-4037-105067C8BAD2}"/>
                </a:ext>
              </a:extLst>
            </p:cNvPr>
            <p:cNvCxnSpPr/>
            <p:nvPr/>
          </p:nvCxnSpPr>
          <p:spPr>
            <a:xfrm>
              <a:off x="10331766" y="663410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7656058E-35CA-26C0-488B-21DF2939BE3B}"/>
                </a:ext>
              </a:extLst>
            </p:cNvPr>
            <p:cNvSpPr/>
            <p:nvPr/>
          </p:nvSpPr>
          <p:spPr>
            <a:xfrm>
              <a:off x="9033266" y="1849975"/>
              <a:ext cx="946126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4</a:t>
              </a: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87613D36-FA8B-6A02-4B14-FFCCE8443AD2}"/>
                </a:ext>
              </a:extLst>
            </p:cNvPr>
            <p:cNvSpPr/>
            <p:nvPr/>
          </p:nvSpPr>
          <p:spPr>
            <a:xfrm>
              <a:off x="9106181" y="3168096"/>
              <a:ext cx="946126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4</a:t>
              </a: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8804233-30D8-FA31-4FC2-31A1AF3D1563}"/>
                </a:ext>
              </a:extLst>
            </p:cNvPr>
            <p:cNvSpPr/>
            <p:nvPr/>
          </p:nvSpPr>
          <p:spPr>
            <a:xfrm>
              <a:off x="9109583" y="4315928"/>
              <a:ext cx="869808" cy="3969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3B3C3D67-B465-F5C0-44B3-C4061FD5E457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>
              <a:off x="9979392" y="2104028"/>
              <a:ext cx="967645" cy="65142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B0831F7B-6F3F-C4A0-0946-A52CE66CD315}"/>
                </a:ext>
              </a:extLst>
            </p:cNvPr>
            <p:cNvCxnSpPr>
              <a:cxnSpLocks/>
              <a:stCxn id="157" idx="3"/>
              <a:endCxn id="89" idx="1"/>
            </p:cNvCxnSpPr>
            <p:nvPr/>
          </p:nvCxnSpPr>
          <p:spPr>
            <a:xfrm flipV="1">
              <a:off x="10052307" y="3140507"/>
              <a:ext cx="923855" cy="28164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4ECBA0E-8A47-18F5-3867-924F6FF4CE17}"/>
                </a:ext>
              </a:extLst>
            </p:cNvPr>
            <p:cNvCxnSpPr>
              <a:cxnSpLocks/>
              <a:stCxn id="158" idx="3"/>
            </p:cNvCxnSpPr>
            <p:nvPr/>
          </p:nvCxnSpPr>
          <p:spPr>
            <a:xfrm flipV="1">
              <a:off x="9979391" y="3449738"/>
              <a:ext cx="996771" cy="106464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FD4AE050-2A2F-1A1E-8B09-D19F733B45F6}"/>
                </a:ext>
              </a:extLst>
            </p:cNvPr>
            <p:cNvSpPr txBox="1"/>
            <p:nvPr/>
          </p:nvSpPr>
          <p:spPr>
            <a:xfrm>
              <a:off x="8949128" y="672074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3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岸</dc:creator>
  <cp:lastModifiedBy>徐 岸</cp:lastModifiedBy>
  <cp:revision>4</cp:revision>
  <dcterms:created xsi:type="dcterms:W3CDTF">2022-07-12T03:04:02Z</dcterms:created>
  <dcterms:modified xsi:type="dcterms:W3CDTF">2022-07-12T03:29:26Z</dcterms:modified>
</cp:coreProperties>
</file>