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11/3/12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11/3/12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11/3/12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11/3/12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11/3/12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11/3/12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11/3/12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11/3/12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11/3/12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11/3/12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11/3/12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Implementing Compressive Sampling Algorithms Across The Cloud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Jason Halpern</a:t>
            </a:r>
          </a:p>
          <a:p>
            <a:r>
              <a:rPr lang="en-US" dirty="0" smtClean="0"/>
              <a:t>Midterm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4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Compressive Sampling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6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Choosing An Algorithm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0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Choosing a Java Library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3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Migrating From </a:t>
            </a:r>
            <a:r>
              <a:rPr lang="en-US" sz="4400" dirty="0" err="1" smtClean="0"/>
              <a:t>Matlab</a:t>
            </a:r>
            <a:r>
              <a:rPr lang="en-US" sz="4400" dirty="0" smtClean="0"/>
              <a:t> to Java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6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Next Steps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30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13</TotalTime>
  <Words>27</Words>
  <Application>Microsoft Macintosh PowerPoint</Application>
  <PresentationFormat>On-screen Show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Executive</vt:lpstr>
      <vt:lpstr>Implementing Compressive Sampling Algorithms Across The Cloud</vt:lpstr>
      <vt:lpstr>Compressive Sampling</vt:lpstr>
      <vt:lpstr>Choosing An Algorithm</vt:lpstr>
      <vt:lpstr>Choosing a Java Library</vt:lpstr>
      <vt:lpstr>Migrating From Matlab to Java</vt:lpstr>
      <vt:lpstr>Next Steps</vt:lpstr>
    </vt:vector>
  </TitlesOfParts>
  <Company>Columbia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Compressive Sampling Algorithms Across The Cloud</dc:title>
  <dc:creator>Jason Halpern</dc:creator>
  <cp:lastModifiedBy>Jason Halpern</cp:lastModifiedBy>
  <cp:revision>2</cp:revision>
  <dcterms:created xsi:type="dcterms:W3CDTF">2012-11-04T00:18:33Z</dcterms:created>
  <dcterms:modified xsi:type="dcterms:W3CDTF">2012-11-04T00:32:31Z</dcterms:modified>
</cp:coreProperties>
</file>