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hfhfhfhf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Kingsoft Office WPP</Application>
  <PresentationFormat>宽屏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cac</dc:creator>
  <cp:lastModifiedBy>cac</cp:lastModifiedBy>
  <cp:revision>2</cp:revision>
  <dcterms:created xsi:type="dcterms:W3CDTF">2019-06-08T07:25:07Z</dcterms:created>
  <dcterms:modified xsi:type="dcterms:W3CDTF">2019-06-08T07:25:07Z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