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速度更发热俄撒旦供电所发送到法规ddfgdsfdsfdsf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Kingsoft Office WPP</Application>
  <PresentationFormat>宽屏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cac</dc:creator>
  <cp:lastModifiedBy>cac</cp:lastModifiedBy>
  <cp:revision>2</cp:revision>
  <dcterms:created xsi:type="dcterms:W3CDTF">2019-06-11T07:04:48Z</dcterms:created>
  <dcterms:modified xsi:type="dcterms:W3CDTF">2019-06-11T07:04:48Z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