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8B61E-F96E-41E9-BACA-1D25BAA72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CD36D8-4859-42D0-980D-E71BCE854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1627B-3636-42D5-ACF4-02F3C3C1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0A9E1-0AB5-4297-8A99-71DC5058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38E9F-ABC8-4753-BC9E-47A7ADC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D4E4E-13A4-46C9-B1EB-BA0AC278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96210-C6F5-4A82-813C-93EFC2386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5AFF6-881B-4CD9-8F60-632AEB45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E223D-FDDF-49E5-883E-84C53BCD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F2A4-CB86-4782-9B8D-7F239FEB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A56A7F-B750-462C-A05A-CF24B080F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B37AC-FF93-4A75-80DE-151511A4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539C2-7B8F-483D-98E7-7A16878A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41762-35F0-43C3-9EA0-E7CBFACA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BF376-421D-471B-8724-04C1576C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0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5B90-EFCF-4475-A4FC-263922DF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94911-3FC4-4CA6-BFA3-093946BC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D05F6-0FD0-424F-9E39-F092A3C7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DC938-11B4-43FB-B75E-1C3916D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26AB-14AD-4095-B055-118DF985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18F7-7E98-420B-A7FC-96C95072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5A01E-BC79-48E0-B2ED-FA033549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B2BB9-71B2-4658-BA34-EB37FCC4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00846-E8D8-4192-967D-02D4078E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70DF3-47AE-4CEE-AD35-7D8B1D8A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1902-AC59-4E7B-8AF5-0D1A08EB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256FE-A8B5-4DE3-9723-1AF93CEA4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808E9-8111-4057-9CF5-54C4C622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45B04-8577-4E45-A4B4-1D24A760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0FAE1-71AD-4133-8B3A-B116C197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55F52-75EE-4B9A-BC83-CA6CE08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6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6749A-83C8-42C7-940A-7177CA9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24416-B67A-41E0-9B32-895CDA2D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F32F8-D5F4-460A-B5F4-F7B5DD55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4CCDE0-D989-4039-BBA7-B7D4C40E0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794705-45A4-4FBD-8679-C1E800DB9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621C2D-C228-4161-9637-BAFF3265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BAFABE-2879-4E98-8AB7-C4A4E589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87821A-4D95-45DC-9C76-CE5F733A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EA05B-D6DC-439A-B58E-79376226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0BAFFC-0DC9-4409-AC9E-ACE1B714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F6AC1-E4C4-46D9-BC1B-A6ABD3E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B67448-78B9-4CA1-87DE-1E654530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561521-37F5-4B80-89AA-4A4B3F8A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18CA0-E111-4B69-923B-570D7C31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442AB-8488-4604-87A5-DE72150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4864C-B422-4DAF-A4CF-0BD75EA4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4DB0-B0E2-41A2-A26D-1EC3886D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A620C-CC2D-4C85-AB0D-B3E736046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8DA73-80EB-4405-A37B-70E2980F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E1D13-5F45-45B6-AD12-2852FD13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E4DCF-02C6-4E58-8F0C-A6EFEA58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7A8BD-15A2-456B-A27F-BA264F34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B34C0-7A37-4590-A6E9-12A645C90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AE10D-F411-40A5-8BE9-A1C7AC0EA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10663-F48F-4C8D-B9BC-4B668C54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81331-53FA-488E-8686-29C69834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8B602-8CF6-46B7-9056-401F74A0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2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F0EB9B-2F61-4056-8748-08A6538E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6D4BA-6C06-4B17-9EC9-9C77F00A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B8B62-2799-4631-A89B-EC5D54E4C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97CD-75F2-4762-9363-34C1DFB33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89802-395C-434B-A979-4B7A2B494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A14C-026A-4CFB-B323-9273BC85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423"/>
            <a:ext cx="5270866" cy="800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JN5168-001-MXX</a:t>
            </a:r>
            <a:r>
              <a:rPr lang="zh-CN" altLang="en-US" sz="4000" dirty="0"/>
              <a:t>载板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F5A4782-05FB-40E3-87FF-FA1B79B0A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08358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兼容</a:t>
            </a:r>
            <a:r>
              <a:rPr lang="en-US" altLang="zh-CN" sz="2800" dirty="0"/>
              <a:t>JN5168-001-MXX</a:t>
            </a:r>
            <a:r>
              <a:rPr lang="zh-CN" altLang="en-US" sz="2800" dirty="0"/>
              <a:t>全系列产品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2x7</a:t>
            </a:r>
            <a:r>
              <a:rPr lang="zh-CN" altLang="en-US" sz="2800" dirty="0"/>
              <a:t>号电池（带电池盒）</a:t>
            </a:r>
            <a:r>
              <a:rPr lang="en-US" altLang="zh-CN" sz="2800" dirty="0"/>
              <a:t>/USB</a:t>
            </a:r>
            <a:r>
              <a:rPr lang="zh-CN" altLang="en-US" sz="2800" dirty="0"/>
              <a:t>供电（</a:t>
            </a:r>
            <a:r>
              <a:rPr lang="en-US" altLang="zh-CN" sz="2800" dirty="0"/>
              <a:t>micro USB</a:t>
            </a:r>
            <a:r>
              <a:rPr lang="zh-CN" altLang="en-US" sz="2800" dirty="0"/>
              <a:t>接口，数据线更常见）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自带下载电路（</a:t>
            </a:r>
            <a:r>
              <a:rPr lang="en-US" altLang="zh-CN" sz="2800" dirty="0"/>
              <a:t>USB</a:t>
            </a:r>
            <a:r>
              <a:rPr lang="zh-CN" altLang="en-US" sz="2800" dirty="0"/>
              <a:t>转串口）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板载</a:t>
            </a:r>
            <a:r>
              <a:rPr lang="en-US" altLang="zh-CN" sz="2800" dirty="0"/>
              <a:t>4xLEDs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JN5168-001-MXX</a:t>
            </a:r>
            <a:r>
              <a:rPr lang="zh-CN" altLang="en-US" sz="2800" dirty="0"/>
              <a:t>所有</a:t>
            </a:r>
            <a:r>
              <a:rPr lang="en-US" altLang="zh-CN" sz="2800" dirty="0"/>
              <a:t>IO</a:t>
            </a:r>
            <a:r>
              <a:rPr lang="zh-CN" altLang="en-US" sz="2800" dirty="0"/>
              <a:t>资源经</a:t>
            </a:r>
            <a:r>
              <a:rPr lang="en-US" altLang="zh-CN" sz="2800" dirty="0"/>
              <a:t>2.54</a:t>
            </a:r>
            <a:r>
              <a:rPr lang="zh-CN" altLang="en-US" sz="2800" dirty="0"/>
              <a:t>间距插针引出，便于各种方案验证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5860B1-8BAA-41B3-84BF-B6CB22ABB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4231" r="16844" b="24102"/>
          <a:stretch/>
        </p:blipFill>
        <p:spPr>
          <a:xfrm>
            <a:off x="7217019" y="503074"/>
            <a:ext cx="3683977" cy="58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4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JN5168-001-MXX载板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xu.bovey@gmail.com</dc:creator>
  <cp:lastModifiedBy>xu.bovey@gmail.com</cp:lastModifiedBy>
  <cp:revision>25</cp:revision>
  <dcterms:created xsi:type="dcterms:W3CDTF">2017-06-29T11:42:27Z</dcterms:created>
  <dcterms:modified xsi:type="dcterms:W3CDTF">2017-06-29T13:57:08Z</dcterms:modified>
</cp:coreProperties>
</file>