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14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7.wmf" ContentType="image/x-wmf"/>
  <Override PartName="/ppt/media/image1.jpeg" ContentType="image/jpeg"/>
  <Override PartName="/ppt/media/image11.png" ContentType="image/png"/>
  <Override PartName="/ppt/media/image22.png" ContentType="image/png"/>
  <Override PartName="/ppt/media/image3.jpeg" ContentType="image/jpeg"/>
  <Override PartName="/ppt/media/image16.png" ContentType="image/png"/>
  <Override PartName="/ppt/media/image4.wmf" ContentType="image/x-wmf"/>
  <Override PartName="/ppt/media/image12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2.wmf" ContentType="image/x-wmf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B63BF2-EB1D-4599-833F-70BCDFFF7E4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240" y="1015668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29A6DF1-9436-4BB0-8CEC-FCD7904342D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278240" y="1015668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5F79422-7BAC-4C23-BB14-A655E8C9051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278240" y="1015668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AD6C15E-73E6-40C2-9823-45B9F3B5241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278240" y="1015668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CEBEC0-0CE7-49F5-B065-0DB2FEFE699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278240" y="10156680"/>
            <a:ext cx="327744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53212A2-67EF-4A5B-B6FB-D1714D52262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42920" y="152280"/>
            <a:ext cx="8857440" cy="4708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42920" y="596880"/>
            <a:ext cx="18504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815320" y="596880"/>
            <a:ext cx="18504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4" descr=""/>
          <p:cNvPicPr/>
          <p:nvPr/>
        </p:nvPicPr>
        <p:blipFill>
          <a:blip r:embed="rId3"/>
          <a:stretch/>
        </p:blipFill>
        <p:spPr>
          <a:xfrm>
            <a:off x="324000" y="306360"/>
            <a:ext cx="969120" cy="156600"/>
          </a:xfrm>
          <a:prstGeom prst="rect">
            <a:avLst/>
          </a:prstGeom>
          <a:ln>
            <a:noFill/>
          </a:ln>
        </p:spPr>
      </p:pic>
      <p:pic>
        <p:nvPicPr>
          <p:cNvPr id="4" name="Picture 5" descr=""/>
          <p:cNvPicPr/>
          <p:nvPr/>
        </p:nvPicPr>
        <p:blipFill>
          <a:blip r:embed="rId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42920" y="152280"/>
            <a:ext cx="8856000" cy="46764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42920" y="596880"/>
            <a:ext cx="18036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8820000" y="596880"/>
            <a:ext cx="18036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9" descr=""/>
          <p:cNvPicPr/>
          <p:nvPr/>
        </p:nvPicPr>
        <p:blipFill>
          <a:blip r:embed="rId5"/>
          <a:stretch/>
        </p:blipFill>
        <p:spPr>
          <a:xfrm>
            <a:off x="324000" y="306360"/>
            <a:ext cx="969120" cy="15660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</a:t>
            </a: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Titeltextes </a:t>
            </a: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durch Klicken </a:t>
            </a: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bearbeiten</a:t>
            </a:r>
            <a:endParaRPr b="0" lang="de-D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2920" y="152280"/>
            <a:ext cx="8857440" cy="4708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42920" y="596880"/>
            <a:ext cx="18504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8815320" y="596880"/>
            <a:ext cx="185040" cy="16596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4" descr=""/>
          <p:cNvPicPr/>
          <p:nvPr/>
        </p:nvPicPr>
        <p:blipFill>
          <a:blip r:embed="rId2"/>
          <a:stretch/>
        </p:blipFill>
        <p:spPr>
          <a:xfrm>
            <a:off x="324000" y="306360"/>
            <a:ext cx="969120" cy="15660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ka.ms/JoinEdu" TargetMode="External"/><Relationship Id="rId2" Type="http://schemas.openxmlformats.org/officeDocument/2006/relationships/hyperlink" Target="https://aka.ms/startedu" TargetMode="External"/><Relationship Id="rId3" Type="http://schemas.openxmlformats.org/officeDocument/2006/relationships/hyperlink" Target="https://notebooks.azure.com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4000" y="620640"/>
            <a:ext cx="8495640" cy="4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Ghislain Fourny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24000" y="1063800"/>
            <a:ext cx="8495640" cy="959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Big Data For Engineers Exercises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0. Introduction (Azure, Jupyter, Moodle)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912000" y="3475080"/>
            <a:ext cx="1956600" cy="34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2000" spc="-1" strike="noStrike">
                <a:solidFill>
                  <a:srgbClr val="e7e7e8"/>
                </a:solidFill>
                <a:uFill>
                  <a:solidFill>
                    <a:srgbClr val="ffffff"/>
                  </a:solidFill>
                </a:uFill>
                <a:latin typeface="Thonburi"/>
                <a:ea typeface="Noto Sans CJK SC Regular"/>
              </a:rPr>
              <a:t>0</a:t>
            </a:r>
            <a:endParaRPr b="0" lang="de-D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"/>
          <p:cNvPicPr/>
          <p:nvPr/>
        </p:nvPicPr>
        <p:blipFill>
          <a:blip r:embed="rId1"/>
          <a:stretch/>
        </p:blipFill>
        <p:spPr>
          <a:xfrm>
            <a:off x="722160" y="1700280"/>
            <a:ext cx="7698600" cy="48967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64760" y="1623960"/>
            <a:ext cx="8229240" cy="453204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592360" y="5364360"/>
            <a:ext cx="2087640" cy="828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504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722160" y="1628640"/>
            <a:ext cx="7698600" cy="4895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 notebooks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665640" y="1558080"/>
            <a:ext cx="7812000" cy="42861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920640" y="1924200"/>
            <a:ext cx="1007280" cy="286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440360" y="1476720"/>
            <a:ext cx="2087640" cy="828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504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2154600" y="2704320"/>
            <a:ext cx="3241080" cy="718560"/>
          </a:xfrm>
          <a:prstGeom prst="wedgeRectCallout">
            <a:avLst>
              <a:gd name="adj1" fmla="val -44756"/>
              <a:gd name="adj2" fmla="val -166987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in a new tab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 notebooks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512640" y="1692000"/>
            <a:ext cx="8118000" cy="44582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526560" y="3197880"/>
            <a:ext cx="791280" cy="5756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04400" y="4196880"/>
            <a:ext cx="1151640" cy="4309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971640" y="60213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378720" y="1299960"/>
            <a:ext cx="8462160" cy="46400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876400" y="4365360"/>
            <a:ext cx="1007280" cy="2883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5029560" y="5438880"/>
            <a:ext cx="720000" cy="2883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 notebooks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847440" y="1816560"/>
            <a:ext cx="7458120" cy="4085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7164360" y="2997000"/>
            <a:ext cx="1007280" cy="286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 notebooks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445680" y="1720800"/>
            <a:ext cx="8251920" cy="45252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5119560" y="4164480"/>
            <a:ext cx="430920" cy="286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 notebooks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474480" y="1548720"/>
            <a:ext cx="8194320" cy="44967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4140000" y="3573000"/>
            <a:ext cx="3617640" cy="718560"/>
          </a:xfrm>
          <a:prstGeom prst="wedgeRectCallout">
            <a:avLst>
              <a:gd name="adj1" fmla="val 44779"/>
              <a:gd name="adj2" fmla="val -192935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If you see „Not Trusted“ here, click on it and change it to trusted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24000" y="1771560"/>
            <a:ext cx="8495640" cy="42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/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Execute cells with ctrl+enter (shift+enter also works)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Service is in beta phase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0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Might be buggy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0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 cases of problems → kernel and clear output, or close and reopen notebook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21528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24000" y="622440"/>
            <a:ext cx="8495640" cy="97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24000" y="1771560"/>
            <a:ext cx="8495640" cy="42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Week Nr. 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Lecture on X on Tuesday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Exercises on Wednesday &amp; Friday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00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Introduce exercise sheet for X-1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3480" indent="-28512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started with new technology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3480" indent="-28512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Discuss tips for exercises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00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Discuss solution of exercise sheet for X-2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At home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00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Solve the rest of exercises for X-1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00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Read up on topics for 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4000" y="620640"/>
            <a:ext cx="8495640" cy="97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4000" y="1844640"/>
            <a:ext cx="8495640" cy="41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/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 to 0.25 improvement of the exam grade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Roughly 2 bonus questions à 0.01 per week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Answer them on moodle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Published at the same time as exercise sheets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2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Deadline on Tuesday night one week later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24000" y="620640"/>
            <a:ext cx="8495640" cy="97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Graded exercises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39640" y="2276640"/>
            <a:ext cx="8495640" cy="42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24000" y="620640"/>
            <a:ext cx="8495640" cy="97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 for this week: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Started with Azure, Jupyter, and Moodle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39640" y="3336840"/>
            <a:ext cx="847656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 marL="214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Enroll under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https://aka.ms/JoinEdu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enter the code from moodle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Access the course under </a:t>
            </a: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https://aka.ms/startedu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98520" y="2924280"/>
            <a:ext cx="55411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 (with cloud credit):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98520" y="4275000"/>
            <a:ext cx="4206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Microsoft’s notebook server: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692360" y="4627440"/>
            <a:ext cx="38840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https://notebooks.azure.com/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357120" y="5222880"/>
            <a:ext cx="8495640" cy="58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Try to do it alone, come to the exercise for help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900000" y="6008760"/>
            <a:ext cx="7919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There will be one slot on Friday (check web site)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398520" y="1940040"/>
            <a:ext cx="4206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Moodle (for graded exercises):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1692360" y="2278080"/>
            <a:ext cx="6695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1919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https://moodle-app2.let.ethz.ch/enrol/index.php?id=12414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550800" y="1558080"/>
            <a:ext cx="8051040" cy="44103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3162600" y="4204440"/>
            <a:ext cx="3241080" cy="718560"/>
          </a:xfrm>
          <a:prstGeom prst="wedgeRectCallout">
            <a:avLst>
              <a:gd name="adj1" fmla="val -44756"/>
              <a:gd name="adj2" fmla="val -166987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Take the first test to get familiar with moodle.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722160" y="1700280"/>
            <a:ext cx="7698600" cy="489672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"/>
          <p:cNvPicPr/>
          <p:nvPr/>
        </p:nvPicPr>
        <p:blipFill>
          <a:blip r:embed="rId1"/>
          <a:stretch/>
        </p:blipFill>
        <p:spPr>
          <a:xfrm>
            <a:off x="722160" y="1749600"/>
            <a:ext cx="7698600" cy="47984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116000" y="5229360"/>
            <a:ext cx="2807640" cy="791280"/>
          </a:xfrm>
          <a:prstGeom prst="wedgeRectCallout">
            <a:avLst>
              <a:gd name="adj1" fmla="val 62677"/>
              <a:gd name="adj2" fmla="val -53776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Create an account if you do not have one.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435640" y="3213000"/>
            <a:ext cx="3096360" cy="791280"/>
          </a:xfrm>
          <a:prstGeom prst="wedgeRectCallout">
            <a:avLst>
              <a:gd name="adj1" fmla="val -50471"/>
              <a:gd name="adj2" fmla="val 99170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any Microsoft account you may already have.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332000" y="5889600"/>
            <a:ext cx="3599640" cy="562680"/>
          </a:xfrm>
          <a:prstGeom prst="wedgeRectCallout">
            <a:avLst>
              <a:gd name="adj1" fmla="val -19718"/>
              <a:gd name="adj2" fmla="val 44340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ETH e-mail addresses do not seem to work.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any other address or create one.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84360" y="2055600"/>
            <a:ext cx="7775640" cy="43128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788000" y="5157720"/>
            <a:ext cx="3239280" cy="502560"/>
          </a:xfrm>
          <a:prstGeom prst="wedgeRectCallout">
            <a:avLst>
              <a:gd name="adj1" fmla="val -43580"/>
              <a:gd name="adj2" fmla="val -137604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Find the code on moodle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32000" y="1611360"/>
            <a:ext cx="8352000" cy="4776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24000" y="620640"/>
            <a:ext cx="8495640" cy="79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class room on Azure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92000" y="5364000"/>
            <a:ext cx="1080000" cy="82800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504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Application>LibreOffice/5.1.6.2$Linux_X86_64 LibreOffice_project/10m0$Build-2</Application>
  <Words>381</Words>
  <Paragraphs>63</Paragraphs>
  <Company>ETH Zuerich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2014-02-26T13:00:52Z</dcterms:created>
  <dc:creator>Herkle  Sandra</dc:creator>
  <dc:description/>
  <dc:language>de-DE</dc:language>
  <cp:lastModifiedBy/>
  <cp:lastPrinted>2013-06-08T09:22:51Z</cp:lastPrinted>
  <dcterms:modified xsi:type="dcterms:W3CDTF">2020-02-19T18:42:17Z</dcterms:modified>
  <cp:revision>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ETH Zuerich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