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8"/>
    <p:restoredTop sz="94651"/>
  </p:normalViewPr>
  <p:slideViewPr>
    <p:cSldViewPr snapToGrid="0" snapToObjects="1">
      <p:cViewPr>
        <p:scale>
          <a:sx n="125" d="100"/>
          <a:sy n="125" d="100"/>
        </p:scale>
        <p:origin x="14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426C9-AD8B-6E48-8DC3-14866CF6D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74D2E5-36C5-414F-8ED2-7822BE8EB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6959A-9617-5443-B668-DF2EA0FB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1FDEA-F326-0144-A53C-5545BB84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DA567-3EF9-FB4F-B8D3-C28E729C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56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5273-378F-8B45-8A82-09EE5842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D74023-D1B3-B748-A34E-92014F96D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F0933-9170-6C46-BA42-94F0DDF1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707F6-3D7A-1942-96AA-0CB745D7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5268B-E236-D145-A200-628FA666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795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038772-8D13-8248-A35C-4FC21BD43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19E62A-C0B2-4C49-8C2C-7ED19A34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0B759-91E4-824E-A0A0-82BA5D95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986E9-885E-624B-B442-2DFDA39B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B59C5-2623-2D4F-AE41-0F60C942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00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AE3BF-A6EB-DC46-8471-5557D0E3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90887-28D2-2F47-A5B1-1FCEB135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2CFFD-5F43-414F-9453-6520AB42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730E0-E2CB-204D-89BB-E4B15ACE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B23DC-061B-2D40-8565-0CE1CF3C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23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0C287-1AF3-124B-A75F-C09D6E88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60D52-DFF8-104A-A858-1D5788C3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64D2B-4156-894D-BBA5-CBD90B38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041B9-30E9-E243-AAE8-1EED5753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DBBDE-6842-BB4D-80F2-79305C84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70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F7F2C-4657-7343-AD6C-F9C5C461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1CA3B-8C09-6B43-8383-FDF0A9AA6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26D567-EDCB-FB48-8253-14051CAF6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207E9E-F9AC-BA4F-8F4B-E8206875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5A5F3-BF18-F945-BE52-F0534882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40914-EDA0-594A-A4B7-7D2DCFCE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4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9EFF-D7B6-B241-BFF1-A0CBF68A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AF1DB-FF16-0C47-9EAE-D0081EB0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EB1B90-119A-9C4D-AAA9-62F776151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465A94-3E4A-9247-BB25-D34673669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FBDBD1-9428-B744-AA38-391C40B09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FD02A4-ABEC-D840-AC59-1A7E2E3F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0E601A-9DDF-6B4B-AD37-8864C792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6119E1-C89D-CD4A-A873-44E4BA77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972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482D7-7484-6248-842F-CC0679AD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CE21EC-D7DC-D34A-80BE-EAEAE2B8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87EE52-A389-7349-AC2B-F5337808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2B3C53-0260-F541-B9D5-EEE9C4C0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00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2946D9-71B8-1543-B7FD-5E4F1736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EE6BDD-A17C-B04A-B92F-1A44481E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6584D0-707C-A648-91D0-C9F2CE88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48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27EB-158B-3148-B354-7FAE6EE7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70234-70B4-2F47-B64A-1F5949D94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1651E0-74F9-AD4C-97F1-48339D3F5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6A555-601D-FF4F-B72C-B1C77B85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297D9-2256-0542-BAB2-7CE5412E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FA4CA3-28E4-5146-983E-957A8FE3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081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2887-232A-3444-9474-741AF1DE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53742E-E614-7649-8400-02D50DDDB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7BB07-1356-2F48-8DF1-35F70A377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3949E-03CB-204C-B9D5-F2FB14C4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73E58-F407-8941-8F85-464BE90D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E61CC-190C-A649-A344-59257D73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6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C5086D-87D3-3544-A395-DB983CA8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94F21-5EC4-EF40-A45E-441F1DA7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CBEBD-483B-7E43-B808-E237DF588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1E050-29FF-C44E-8F8D-AD3FFAA09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107E6-D625-634C-9ED7-2DC7B88D3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73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80C7E1-F6CD-CF42-9B2B-D4920A374508}"/>
              </a:ext>
            </a:extLst>
          </p:cNvPr>
          <p:cNvSpPr txBox="1"/>
          <p:nvPr/>
        </p:nvSpPr>
        <p:spPr>
          <a:xfrm>
            <a:off x="1062538" y="824795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jobject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5C751A-1320-3C41-9285-11EEFE88FF41}"/>
              </a:ext>
            </a:extLst>
          </p:cNvPr>
          <p:cNvSpPr txBox="1"/>
          <p:nvPr/>
        </p:nvSpPr>
        <p:spPr>
          <a:xfrm>
            <a:off x="3640182" y="825563"/>
            <a:ext cx="9685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java object 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42A8E8-FF33-ED4E-84E2-B6EF510EC002}"/>
              </a:ext>
            </a:extLst>
          </p:cNvPr>
          <p:cNvSpPr txBox="1"/>
          <p:nvPr/>
        </p:nvSpPr>
        <p:spPr>
          <a:xfrm>
            <a:off x="1558579" y="1142190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jclass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C4BC0E-25C6-BE45-9D99-B6B8F405F870}"/>
              </a:ext>
            </a:extLst>
          </p:cNvPr>
          <p:cNvSpPr txBox="1"/>
          <p:nvPr/>
        </p:nvSpPr>
        <p:spPr>
          <a:xfrm>
            <a:off x="3640182" y="1142190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java.lang.Class object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5D810B-CCC5-744D-99DE-4E32CB79BB42}"/>
              </a:ext>
            </a:extLst>
          </p:cNvPr>
          <p:cNvSpPr txBox="1"/>
          <p:nvPr/>
        </p:nvSpPr>
        <p:spPr>
          <a:xfrm>
            <a:off x="1558579" y="1523064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jstring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9602F8-FC6C-3348-B6EA-9478964D1E0A}"/>
              </a:ext>
            </a:extLst>
          </p:cNvPr>
          <p:cNvSpPr txBox="1"/>
          <p:nvPr/>
        </p:nvSpPr>
        <p:spPr>
          <a:xfrm>
            <a:off x="3640182" y="1523064"/>
            <a:ext cx="1394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java.lang.String object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0DA984-39B4-9F47-81DB-B3D92FBD9114}"/>
              </a:ext>
            </a:extLst>
          </p:cNvPr>
          <p:cNvSpPr txBox="1"/>
          <p:nvPr/>
        </p:nvSpPr>
        <p:spPr>
          <a:xfrm>
            <a:off x="1558579" y="1903938"/>
            <a:ext cx="4972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F48459-9261-374F-9CC9-A7A477034678}"/>
              </a:ext>
            </a:extLst>
          </p:cNvPr>
          <p:cNvSpPr txBox="1"/>
          <p:nvPr/>
        </p:nvSpPr>
        <p:spPr>
          <a:xfrm>
            <a:off x="3640182" y="1903938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7ACBCA-DBAB-3A4D-8AF3-FA472386041C}"/>
              </a:ext>
            </a:extLst>
          </p:cNvPr>
          <p:cNvSpPr txBox="1"/>
          <p:nvPr/>
        </p:nvSpPr>
        <p:spPr>
          <a:xfrm>
            <a:off x="2041403" y="2284812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jobjectArray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532FE0-E042-E840-8AF3-AF8E26FE2296}"/>
              </a:ext>
            </a:extLst>
          </p:cNvPr>
          <p:cNvSpPr txBox="1"/>
          <p:nvPr/>
        </p:nvSpPr>
        <p:spPr>
          <a:xfrm>
            <a:off x="3640182" y="2284812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77657E-EA5A-1647-8E06-617B59F08A3F}"/>
              </a:ext>
            </a:extLst>
          </p:cNvPr>
          <p:cNvSpPr txBox="1"/>
          <p:nvPr/>
        </p:nvSpPr>
        <p:spPr>
          <a:xfrm>
            <a:off x="2041402" y="2648021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jbooleanArray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B95420-423A-9D4A-90BC-4E9528FC9E7C}"/>
              </a:ext>
            </a:extLst>
          </p:cNvPr>
          <p:cNvSpPr txBox="1"/>
          <p:nvPr/>
        </p:nvSpPr>
        <p:spPr>
          <a:xfrm>
            <a:off x="3640182" y="2648021"/>
            <a:ext cx="9717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881115-A3DA-C84C-B04E-3D4A4DC5C393}"/>
              </a:ext>
            </a:extLst>
          </p:cNvPr>
          <p:cNvSpPr txBox="1"/>
          <p:nvPr/>
        </p:nvSpPr>
        <p:spPr>
          <a:xfrm>
            <a:off x="2041402" y="3011230"/>
            <a:ext cx="7665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jbyteArray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27A308-3EB0-5C47-8BBD-C5CDFCBE0400}"/>
              </a:ext>
            </a:extLst>
          </p:cNvPr>
          <p:cNvSpPr txBox="1"/>
          <p:nvPr/>
        </p:nvSpPr>
        <p:spPr>
          <a:xfrm>
            <a:off x="3640182" y="3006621"/>
            <a:ext cx="777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38E84F-5F4D-704E-9EFD-75C4B4471B0B}"/>
              </a:ext>
            </a:extLst>
          </p:cNvPr>
          <p:cNvSpPr txBox="1"/>
          <p:nvPr/>
        </p:nvSpPr>
        <p:spPr>
          <a:xfrm>
            <a:off x="2041401" y="3392104"/>
            <a:ext cx="7665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jcharArray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638269-58FE-A14B-8CC6-D5CFEA252A1A}"/>
              </a:ext>
            </a:extLst>
          </p:cNvPr>
          <p:cNvSpPr txBox="1"/>
          <p:nvPr/>
        </p:nvSpPr>
        <p:spPr>
          <a:xfrm>
            <a:off x="2041400" y="3755313"/>
            <a:ext cx="805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jshortArray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441097-E45A-EF4A-A8D2-19B0BC4D26BE}"/>
              </a:ext>
            </a:extLst>
          </p:cNvPr>
          <p:cNvSpPr txBox="1"/>
          <p:nvPr/>
        </p:nvSpPr>
        <p:spPr>
          <a:xfrm>
            <a:off x="2043979" y="4130415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jintArray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F9866A-01D9-CE4F-B634-ED9AB6881232}"/>
              </a:ext>
            </a:extLst>
          </p:cNvPr>
          <p:cNvSpPr txBox="1"/>
          <p:nvPr/>
        </p:nvSpPr>
        <p:spPr>
          <a:xfrm>
            <a:off x="2045378" y="4499396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jlongArray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BB5104-49D1-CD4E-BB08-5BF575DABC20}"/>
              </a:ext>
            </a:extLst>
          </p:cNvPr>
          <p:cNvSpPr txBox="1"/>
          <p:nvPr/>
        </p:nvSpPr>
        <p:spPr>
          <a:xfrm>
            <a:off x="2045378" y="4874498"/>
            <a:ext cx="7809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jfloatArray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7A86C6-BBE4-A941-809B-99CA2D677D43}"/>
              </a:ext>
            </a:extLst>
          </p:cNvPr>
          <p:cNvSpPr txBox="1"/>
          <p:nvPr/>
        </p:nvSpPr>
        <p:spPr>
          <a:xfrm>
            <a:off x="2045378" y="5243479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jdoubleArray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354988-8333-CE4C-A161-3CE952633E67}"/>
              </a:ext>
            </a:extLst>
          </p:cNvPr>
          <p:cNvSpPr txBox="1"/>
          <p:nvPr/>
        </p:nvSpPr>
        <p:spPr>
          <a:xfrm>
            <a:off x="3640181" y="3392104"/>
            <a:ext cx="777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8C8E984-683A-FB4D-8A76-3FA486E4B75B}"/>
              </a:ext>
            </a:extLst>
          </p:cNvPr>
          <p:cNvSpPr txBox="1"/>
          <p:nvPr/>
        </p:nvSpPr>
        <p:spPr>
          <a:xfrm>
            <a:off x="3638912" y="3750704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66447F4-2C0C-174F-ADC5-873B06CCF30F}"/>
              </a:ext>
            </a:extLst>
          </p:cNvPr>
          <p:cNvSpPr txBox="1"/>
          <p:nvPr/>
        </p:nvSpPr>
        <p:spPr>
          <a:xfrm>
            <a:off x="3638912" y="4126359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7245E3-852D-C549-8A08-8B32B2700BAE}"/>
              </a:ext>
            </a:extLst>
          </p:cNvPr>
          <p:cNvSpPr txBox="1"/>
          <p:nvPr/>
        </p:nvSpPr>
        <p:spPr>
          <a:xfrm>
            <a:off x="3631205" y="4494478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E71C8D7-D551-F046-A06B-57AB2E1183BF}"/>
              </a:ext>
            </a:extLst>
          </p:cNvPr>
          <p:cNvSpPr txBox="1"/>
          <p:nvPr/>
        </p:nvSpPr>
        <p:spPr>
          <a:xfrm>
            <a:off x="3638912" y="4870133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91DB5B-5C67-B94C-98F3-6D88E6EA686F}"/>
              </a:ext>
            </a:extLst>
          </p:cNvPr>
          <p:cNvSpPr txBox="1"/>
          <p:nvPr/>
        </p:nvSpPr>
        <p:spPr>
          <a:xfrm>
            <a:off x="3638912" y="5245788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D2F182FA-131D-9D4E-88D2-8DE5323EEAF3}"/>
              </a:ext>
            </a:extLst>
          </p:cNvPr>
          <p:cNvCxnSpPr>
            <a:stCxn id="4" idx="2"/>
          </p:cNvCxnSpPr>
          <p:nvPr/>
        </p:nvCxnSpPr>
        <p:spPr>
          <a:xfrm>
            <a:off x="1336812" y="1078711"/>
            <a:ext cx="0" cy="95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B4481C3D-C61C-3F4B-A21D-54CA4F6B8672}"/>
              </a:ext>
            </a:extLst>
          </p:cNvPr>
          <p:cNvCxnSpPr>
            <a:endCxn id="6" idx="1"/>
          </p:cNvCxnSpPr>
          <p:nvPr/>
        </p:nvCxnSpPr>
        <p:spPr>
          <a:xfrm>
            <a:off x="1336812" y="1269148"/>
            <a:ext cx="221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C363773B-F16A-6248-AD8F-A7ED91E23CC4}"/>
              </a:ext>
            </a:extLst>
          </p:cNvPr>
          <p:cNvCxnSpPr>
            <a:endCxn id="8" idx="1"/>
          </p:cNvCxnSpPr>
          <p:nvPr/>
        </p:nvCxnSpPr>
        <p:spPr>
          <a:xfrm>
            <a:off x="1336812" y="1650022"/>
            <a:ext cx="221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9E6B095-BFD0-0641-BF9D-6E7B1DF59513}"/>
              </a:ext>
            </a:extLst>
          </p:cNvPr>
          <p:cNvCxnSpPr>
            <a:endCxn id="10" idx="1"/>
          </p:cNvCxnSpPr>
          <p:nvPr/>
        </p:nvCxnSpPr>
        <p:spPr>
          <a:xfrm>
            <a:off x="1336812" y="2030896"/>
            <a:ext cx="221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7D0B943A-5153-8D4F-AC72-F0D57112425D}"/>
              </a:ext>
            </a:extLst>
          </p:cNvPr>
          <p:cNvCxnSpPr>
            <a:stCxn id="10" idx="2"/>
          </p:cNvCxnSpPr>
          <p:nvPr/>
        </p:nvCxnSpPr>
        <p:spPr>
          <a:xfrm flipH="1">
            <a:off x="1799991" y="2157854"/>
            <a:ext cx="7214" cy="321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F4B1453-37B8-4745-8765-DDC96D255966}"/>
              </a:ext>
            </a:extLst>
          </p:cNvPr>
          <p:cNvCxnSpPr>
            <a:endCxn id="12" idx="1"/>
          </p:cNvCxnSpPr>
          <p:nvPr/>
        </p:nvCxnSpPr>
        <p:spPr>
          <a:xfrm>
            <a:off x="1822433" y="2411770"/>
            <a:ext cx="218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DD2CC983-C08E-3848-84D8-ED0218FB48A0}"/>
              </a:ext>
            </a:extLst>
          </p:cNvPr>
          <p:cNvCxnSpPr>
            <a:endCxn id="14" idx="1"/>
          </p:cNvCxnSpPr>
          <p:nvPr/>
        </p:nvCxnSpPr>
        <p:spPr>
          <a:xfrm>
            <a:off x="1807205" y="2774979"/>
            <a:ext cx="234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07826FA-5BF9-5444-A5F5-407FF3DD4BCC}"/>
              </a:ext>
            </a:extLst>
          </p:cNvPr>
          <p:cNvCxnSpPr>
            <a:endCxn id="16" idx="1"/>
          </p:cNvCxnSpPr>
          <p:nvPr/>
        </p:nvCxnSpPr>
        <p:spPr>
          <a:xfrm>
            <a:off x="1822433" y="3133579"/>
            <a:ext cx="218969" cy="4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EEBE020-34D4-064B-85D7-234ABB22CD56}"/>
              </a:ext>
            </a:extLst>
          </p:cNvPr>
          <p:cNvCxnSpPr>
            <a:endCxn id="18" idx="1"/>
          </p:cNvCxnSpPr>
          <p:nvPr/>
        </p:nvCxnSpPr>
        <p:spPr>
          <a:xfrm>
            <a:off x="1822033" y="3516757"/>
            <a:ext cx="219368" cy="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E0DB705-50A5-844F-9390-57537BDF8EC4}"/>
              </a:ext>
            </a:extLst>
          </p:cNvPr>
          <p:cNvCxnSpPr>
            <a:endCxn id="19" idx="1"/>
          </p:cNvCxnSpPr>
          <p:nvPr/>
        </p:nvCxnSpPr>
        <p:spPr>
          <a:xfrm flipV="1">
            <a:off x="1807205" y="3882271"/>
            <a:ext cx="234195" cy="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2E23168F-1EC6-9349-B556-83835F868127}"/>
              </a:ext>
            </a:extLst>
          </p:cNvPr>
          <p:cNvCxnSpPr>
            <a:endCxn id="20" idx="1"/>
          </p:cNvCxnSpPr>
          <p:nvPr/>
        </p:nvCxnSpPr>
        <p:spPr>
          <a:xfrm flipV="1">
            <a:off x="1822033" y="4257373"/>
            <a:ext cx="221946" cy="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8A841D6B-65E4-9D4B-A3AD-44BF3AFFB007}"/>
              </a:ext>
            </a:extLst>
          </p:cNvPr>
          <p:cNvCxnSpPr>
            <a:endCxn id="21" idx="1"/>
          </p:cNvCxnSpPr>
          <p:nvPr/>
        </p:nvCxnSpPr>
        <p:spPr>
          <a:xfrm>
            <a:off x="1807205" y="4621436"/>
            <a:ext cx="238173" cy="4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11A4FC90-921B-184D-931E-E33B564BBF7A}"/>
              </a:ext>
            </a:extLst>
          </p:cNvPr>
          <p:cNvCxnSpPr>
            <a:endCxn id="22" idx="1"/>
          </p:cNvCxnSpPr>
          <p:nvPr/>
        </p:nvCxnSpPr>
        <p:spPr>
          <a:xfrm>
            <a:off x="1806506" y="5001456"/>
            <a:ext cx="23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335DB216-D812-C84D-BDE8-103FEC0CFB45}"/>
              </a:ext>
            </a:extLst>
          </p:cNvPr>
          <p:cNvCxnSpPr>
            <a:endCxn id="23" idx="1"/>
          </p:cNvCxnSpPr>
          <p:nvPr/>
        </p:nvCxnSpPr>
        <p:spPr>
          <a:xfrm>
            <a:off x="1807205" y="5370437"/>
            <a:ext cx="238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6C301C6-B343-5548-833C-E4359A115E7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041403" y="1269148"/>
            <a:ext cx="1598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9DCE08A4-63E6-A24A-B02E-FD83136CC6B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086288" y="1650022"/>
            <a:ext cx="1553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8235F012-8678-0C46-8D6F-017312F41B4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2904140" y="2411770"/>
            <a:ext cx="736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B7752511-1F75-5E43-8981-26251E19313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001921" y="2774979"/>
            <a:ext cx="638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AB64D620-B5AD-F549-8699-1824EDF76078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807959" y="3133579"/>
            <a:ext cx="832223" cy="4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1D3B77C3-9035-C444-B4C1-B0DB4571152A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2807958" y="3519062"/>
            <a:ext cx="832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54AF30EA-6319-8047-8EF5-AC1D9FC2A0CD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 flipV="1">
            <a:off x="2846429" y="3877662"/>
            <a:ext cx="792483" cy="4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FE73A79A-34C3-9D49-A51D-AEE1920C248E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720767" y="4253317"/>
            <a:ext cx="918145" cy="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3B02013-B199-7543-96A6-37C6F6AB0F0C}"/>
              </a:ext>
            </a:extLst>
          </p:cNvPr>
          <p:cNvCxnSpPr>
            <a:stCxn id="21" idx="3"/>
            <a:endCxn id="27" idx="1"/>
          </p:cNvCxnSpPr>
          <p:nvPr/>
        </p:nvCxnSpPr>
        <p:spPr>
          <a:xfrm flipV="1">
            <a:off x="2819949" y="4621436"/>
            <a:ext cx="811256" cy="4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C333DC8-5A55-C24A-999E-C10B2C472CE3}"/>
              </a:ext>
            </a:extLst>
          </p:cNvPr>
          <p:cNvCxnSpPr>
            <a:stCxn id="22" idx="3"/>
            <a:endCxn id="28" idx="1"/>
          </p:cNvCxnSpPr>
          <p:nvPr/>
        </p:nvCxnSpPr>
        <p:spPr>
          <a:xfrm flipV="1">
            <a:off x="2826361" y="4997091"/>
            <a:ext cx="812551" cy="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7262CA43-3F2F-3241-B56F-F4ED4200DCA3}"/>
              </a:ext>
            </a:extLst>
          </p:cNvPr>
          <p:cNvCxnSpPr>
            <a:stCxn id="23" idx="3"/>
            <a:endCxn id="29" idx="1"/>
          </p:cNvCxnSpPr>
          <p:nvPr/>
        </p:nvCxnSpPr>
        <p:spPr>
          <a:xfrm>
            <a:off x="2946587" y="5370437"/>
            <a:ext cx="692325" cy="2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2E19CCAE-14D6-4D49-8331-A0795321244D}"/>
              </a:ext>
            </a:extLst>
          </p:cNvPr>
          <p:cNvSpPr txBox="1"/>
          <p:nvPr/>
        </p:nvSpPr>
        <p:spPr>
          <a:xfrm>
            <a:off x="1558579" y="5586527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jthrowable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6457EC5-BE78-924F-B67B-F469A99B2659}"/>
              </a:ext>
            </a:extLst>
          </p:cNvPr>
          <p:cNvSpPr txBox="1"/>
          <p:nvPr/>
        </p:nvSpPr>
        <p:spPr>
          <a:xfrm>
            <a:off x="3642734" y="5586527"/>
            <a:ext cx="16482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java.lang.Throwable object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73DDDD06-E989-8148-A35D-57C5DFB2D560}"/>
              </a:ext>
            </a:extLst>
          </p:cNvPr>
          <p:cNvCxnSpPr/>
          <p:nvPr/>
        </p:nvCxnSpPr>
        <p:spPr>
          <a:xfrm>
            <a:off x="1336812" y="2025677"/>
            <a:ext cx="0" cy="368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10D6E3C6-2C49-5F42-93B2-4D1DF1EE1142}"/>
              </a:ext>
            </a:extLst>
          </p:cNvPr>
          <p:cNvCxnSpPr>
            <a:endCxn id="82" idx="1"/>
          </p:cNvCxnSpPr>
          <p:nvPr/>
        </p:nvCxnSpPr>
        <p:spPr>
          <a:xfrm>
            <a:off x="1336812" y="5713485"/>
            <a:ext cx="221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04B5EC0C-B014-4941-81AD-6B199A97360F}"/>
              </a:ext>
            </a:extLst>
          </p:cNvPr>
          <p:cNvCxnSpPr>
            <a:stCxn id="82" idx="3"/>
            <a:endCxn id="83" idx="1"/>
          </p:cNvCxnSpPr>
          <p:nvPr/>
        </p:nvCxnSpPr>
        <p:spPr>
          <a:xfrm>
            <a:off x="2317120" y="5713485"/>
            <a:ext cx="1325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9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9CFBDEA-E897-2949-932C-4EFCFA00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07" y="343040"/>
            <a:ext cx="2544525" cy="4523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CC277C-A811-2D47-A63C-88597F56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347" y="343040"/>
            <a:ext cx="2544525" cy="45236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DD3A767-B9E6-2749-9019-72EDE4B704DC}"/>
              </a:ext>
            </a:extLst>
          </p:cNvPr>
          <p:cNvSpPr/>
          <p:nvPr/>
        </p:nvSpPr>
        <p:spPr>
          <a:xfrm>
            <a:off x="1950720" y="4226560"/>
            <a:ext cx="6604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351BF8-CED7-2444-A040-904334D9FE76}"/>
              </a:ext>
            </a:extLst>
          </p:cNvPr>
          <p:cNvSpPr txBox="1"/>
          <p:nvPr/>
        </p:nvSpPr>
        <p:spPr>
          <a:xfrm>
            <a:off x="4823756" y="4277444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Songti SC" panose="02010600040101010101" pitchFamily="2" charset="-122"/>
                <a:ea typeface="Songti SC" panose="02010600040101010101" pitchFamily="2" charset="-122"/>
              </a:rPr>
              <a:t>主编辑界面</a:t>
            </a:r>
          </a:p>
        </p:txBody>
      </p:sp>
    </p:spTree>
    <p:extLst>
      <p:ext uri="{BB962C8B-B14F-4D97-AF65-F5344CB8AC3E}">
        <p14:creationId xmlns:p14="http://schemas.microsoft.com/office/powerpoint/2010/main" val="397449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57</Words>
  <Application>Microsoft Macintosh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Songti SC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Jian</dc:creator>
  <cp:lastModifiedBy>Xu Jian</cp:lastModifiedBy>
  <cp:revision>4</cp:revision>
  <dcterms:created xsi:type="dcterms:W3CDTF">2018-10-27T03:14:16Z</dcterms:created>
  <dcterms:modified xsi:type="dcterms:W3CDTF">2018-10-27T07:38:51Z</dcterms:modified>
</cp:coreProperties>
</file>