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83" r:id="rId6"/>
    <p:sldId id="270" r:id="rId7"/>
    <p:sldId id="271" r:id="rId8"/>
    <p:sldId id="272" r:id="rId9"/>
    <p:sldId id="274" r:id="rId10"/>
    <p:sldId id="277" r:id="rId11"/>
    <p:sldId id="298" r:id="rId12"/>
    <p:sldId id="275" r:id="rId13"/>
    <p:sldId id="276" r:id="rId14"/>
    <p:sldId id="278" r:id="rId15"/>
    <p:sldId id="291" r:id="rId16"/>
    <p:sldId id="273" r:id="rId17"/>
    <p:sldId id="290" r:id="rId18"/>
    <p:sldId id="284" r:id="rId19"/>
    <p:sldId id="287" r:id="rId20"/>
    <p:sldId id="267" r:id="rId21"/>
  </p:sldIdLst>
  <p:sldSz cx="9144000" cy="5143500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  <p:embeddedFont>
      <p:font typeface="Archivo Medium" charset="0"/>
      <p:regular r:id="rId29"/>
      <p:bold r:id="rId30"/>
      <p:italic r:id="rId31"/>
      <p:boldItalic r:id="rId32"/>
    </p:embeddedFont>
    <p:embeddedFont>
      <p:font typeface="Montserrat Medium" charset="0"/>
      <p:regular r:id="rId33"/>
      <p:bold r:id="rId34"/>
      <p:italic r:id="rId35"/>
      <p:boldItalic r:id="rId36"/>
    </p:embeddedFont>
    <p:embeddedFont>
      <p:font typeface="Archivo SemiBold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3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5.fntdata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github.com/jonhoo/infern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nervosnetwork/ckb-standalone-debugger" TargetMode="External"/><Relationship Id="rId2" Type="http://schemas.openxmlformats.org/officeDocument/2006/relationships/hyperlink" Target="https://github.com/nervosnetwork/rfcs/blob/master/rfcs/0009-vm-syscalls/0009-vm-syscalls.md" TargetMode="External"/><Relationship Id="rId1" Type="http://schemas.openxmlformats.org/officeDocument/2006/relationships/hyperlink" Target="https://github.com/nervosnetwork/rfcs/blob/master/rfcs/0022-transaction-structure/0022-transaction-structure.md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xuejie/ckb-transaction-dumper" TargetMode="External"/><Relationship Id="rId2" Type="http://schemas.openxmlformats.org/officeDocument/2006/relationships/hyperlink" Target="https://github.com/nervosnetwork/ckb-standalone-debugger/releases/tag/0.20.0-rc3" TargetMode="External"/><Relationship Id="rId1" Type="http://schemas.openxmlformats.org/officeDocument/2006/relationships/hyperlink" Target="https://github.com/XuJiandong/ckb-debugger-playgroun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ervosnetwork/ckb-riscv-gnu-toolcha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&amp; Profile Scripts On CKB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Introduction to ckb-debugger</a:t>
            </a: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80638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with Simple Commands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318895"/>
            <a:ext cx="7439025" cy="1383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run-debugger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--listen 127.0.0.1:9999 --tx-file sample-data/data1.json  --cell-index 0 --cell-type input --script-group-type lock \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	--replace-binary deps/ckb-system-scripts/specs/cells/secp256k1_blake160_sighash_all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21995" y="2851150"/>
            <a:ext cx="7409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/>
              <a:t>❯ make run-docker</a:t>
            </a:r>
            <a:endParaRPr lang="en-US"/>
          </a:p>
          <a:p>
            <a:r>
              <a:rPr lang="en-US"/>
              <a:t>docker run --rm -it -v `pwd`:/code nervos/ckb-riscv-gnu-toolchain@sha256:aae8a3f79705f67d505d1f1d5ddc694a4fd537ed1c7e9622420a470d59ba2ec3 bash</a:t>
            </a:r>
            <a:endParaRPr lang="en-US"/>
          </a:p>
          <a:p>
            <a:r>
              <a:rPr lang="en-US"/>
              <a:t>root@2401d04549b4:/# cd code</a:t>
            </a:r>
            <a:endParaRPr lang="en-US"/>
          </a:p>
          <a:p>
            <a:r>
              <a:rPr lang="en-US"/>
              <a:t>root@2401d04549b4:/code# make run-gdb</a:t>
            </a:r>
            <a:endParaRPr lang="en-US"/>
          </a:p>
          <a:p>
            <a:r>
              <a:rPr lang="en-US"/>
              <a:t>cd deps/ckb-system-scripts &amp;&amp; riscv64-unknown-linux-gnu-gdb -ex "target remote host.docker.internal:9999" build/secp256k1_blake160_sighash_all.debug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Use GDB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b 259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Breakpoint 2 at 0x1067e: file c/secp256k1_blake160_sighash_all.c, line 259.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*args_bytes_seg.ptr@8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$3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*temp@8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$5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312410" y="3265805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Some commands are not supported, like “run”, however.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1034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Without Syscalls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Sometime, we just want to run RISC-V binary directly without syscalls. e.g.: 3rd-party libraries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Use command line option:  --simple-binary &lt;simple-binary&gt;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71220" y="2693035"/>
            <a:ext cx="423481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65035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Print Backtrace When CKB-VM panic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1690" y="1812925"/>
            <a:ext cx="4234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--pprof=/dev/null --simple-binary  build/panic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Backtrace: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??:??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/code/c/panic.c:main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/code/c/panic.c:7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Machine returned error code: OutOfBound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1400175"/>
            <a:ext cx="2550795" cy="15513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53025" y="3776980"/>
            <a:ext cx="2527300" cy="645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1200"/>
              <a:t>Performance Profiling (--pprof) and Dumping backtrace share same internal implementation. </a:t>
            </a:r>
            <a:endParaRPr 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8779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Another important feature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It can enabled by --pprof=&lt;output file for inferno-flamegraph&gt;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621093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219138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Flamegraph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We use </a:t>
            </a:r>
            <a:r>
              <a:rPr lang="en-US">
                <a:hlinkClick r:id="rId1" action="ppaction://hlinkfile"/>
              </a:rPr>
              <a:t>inferno-flamegraph</a:t>
            </a: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0" y="600075"/>
            <a:ext cx="2649220" cy="169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" y="2435860"/>
            <a:ext cx="8014335" cy="2339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9289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Tips About 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1734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Must compiled with “-g” (debug information)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--replace-binary or --simple-binary must be used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531939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0178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Limitation/Future Enhancedments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89305" y="2844800"/>
            <a:ext cx="6633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Build a tool to generate/modify </a:t>
            </a:r>
            <a:r>
              <a:rPr lang="en-US">
                <a:sym typeface="+mn-ea"/>
              </a:rPr>
              <a:t>mocked transaction files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Add dynamic tracing framework like DTrace </a:t>
            </a:r>
            <a:r>
              <a:rPr lang="en-US"/>
              <a:t> 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4865" y="1609725"/>
            <a:ext cx="5213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Limitation: Difficult to generate altered mocked transaction files by any tool.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7240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Terminology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Smart Contract: Also known as script on CKB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1" action="ppaction://hlinkfile"/>
              </a:rPr>
              <a:t>RISC-V Binary</a:t>
            </a:r>
            <a:r>
              <a:rPr lang="en-US"/>
              <a:t>: Executable binary in ELF format which contains RISC-V instructions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2" action="ppaction://hlinkfile"/>
              </a:rPr>
              <a:t>syscall</a:t>
            </a:r>
            <a:r>
              <a:rPr lang="en-US"/>
              <a:t>: System Call. Interact with CKB. Adopted from Operation System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3" action="ppaction://hlinkfile"/>
              </a:rPr>
              <a:t>ckb-debugger</a:t>
            </a:r>
            <a:r>
              <a:rPr lang="en-US"/>
              <a:t>: debug and profile scripts on off-chain contract development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mocked transaction file: Json format file dumped from CKB, provided to ckb-debugger as input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952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Environment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1369695"/>
            <a:ext cx="923925" cy="1233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316990"/>
            <a:ext cx="1714500" cy="1464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919095"/>
            <a:ext cx="2052955" cy="1223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40" y="2557780"/>
            <a:ext cx="1136015" cy="1136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95" y="3642360"/>
            <a:ext cx="142430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96913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Playground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 have a </a:t>
            </a:r>
            <a:r>
              <a:rPr lang="en-US">
                <a:hlinkClick r:id="rId1" action="ppaction://hlinkfile"/>
              </a:rPr>
              <a:t>playground </a:t>
            </a:r>
            <a:r>
              <a:rPr lang="en-US"/>
              <a:t>on github. Prepapre with: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75" y="2249805"/>
            <a:ext cx="644779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lvl="1"/>
            <a:r>
              <a:rPr lang="en-US">
                <a:sym typeface="+mn-ea"/>
              </a:rPr>
              <a:t>git clone https://github.com/XuJiandong/ckb-debugger-playground.git</a:t>
            </a:r>
            <a:endParaRPr lang="en-US"/>
          </a:p>
          <a:p>
            <a:pPr lvl="1"/>
            <a:r>
              <a:rPr lang="en-US">
                <a:sym typeface="+mn-ea"/>
              </a:rPr>
              <a:t>git submodule update --init --recursive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  <a:p>
            <a:pPr lvl="1"/>
            <a:r>
              <a:rPr lang="en-US">
                <a:sym typeface="+mn-ea"/>
              </a:rPr>
              <a:t>cd deps/ckb-system-scripts</a:t>
            </a:r>
            <a:endParaRPr lang="en-US"/>
          </a:p>
          <a:p>
            <a:pPr lvl="1"/>
            <a:r>
              <a:rPr lang="en-US">
                <a:sym typeface="+mn-ea"/>
              </a:rPr>
              <a:t>make install-tools</a:t>
            </a:r>
            <a:endParaRPr lang="en-US"/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1995" y="3832860"/>
            <a:ext cx="751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Download  </a:t>
            </a:r>
            <a:r>
              <a:rPr lang="en-US">
                <a:hlinkClick r:id="rId2" action="ppaction://hlinkfile"/>
              </a:rPr>
              <a:t>ckb-debugger</a:t>
            </a:r>
            <a:endParaRPr lang="en-US">
              <a:hlinkClick r:id="rId2" action="ppaction://hlinkfile"/>
            </a:endParaRP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/>
              <a:t>Install </a:t>
            </a:r>
            <a:r>
              <a:rPr lang="en-US">
                <a:hlinkClick r:id="rId3" action="ppaction://hlinkfile"/>
              </a:rPr>
              <a:t>ckb-transaction-dumper</a:t>
            </a:r>
            <a:r>
              <a:rPr lang="en-US"/>
              <a:t> (optional)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680720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off-chain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--tx-file sample-data/data1.json  --cell-index 0 --cell-type input --script-group-type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Ok(0)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1707569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12680, running cycles: 1694889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3425190"/>
            <a:ext cx="3245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--tx-file: mocked transaction file</a:t>
            </a:r>
            <a:endParaRPr lang="en-US"/>
          </a:p>
          <a:p>
            <a:r>
              <a:rPr lang="en-US"/>
              <a:t>--cell-index: 0,1, 2...</a:t>
            </a:r>
            <a:endParaRPr lang="en-US"/>
          </a:p>
          <a:p>
            <a:r>
              <a:rPr lang="en-US"/>
              <a:t>--cell-type: input/output</a:t>
            </a:r>
            <a:endParaRPr lang="en-US"/>
          </a:p>
          <a:p>
            <a:r>
              <a:rPr lang="en-US"/>
              <a:t>--script-group-type: lock/type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73913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Mocked Transaction File Format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353185"/>
            <a:ext cx="3560445" cy="305562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4930775" y="1934210"/>
            <a:ext cx="28759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a very simple transaction with 1 input and 2 outputs using secp256k1 signature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393"/>
            <a:ext cx="659638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(GDB Remote Debug)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6101715" y="1913890"/>
            <a:ext cx="2729865" cy="139446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CKB-Debugger process</a:t>
            </a:r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349250" y="1812925"/>
            <a:ext cx="2306955" cy="159702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GDB process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(in docker container)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81220" y="3409315"/>
            <a:ext cx="240792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listening on 127.0.0.1:9999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9250" y="4039235"/>
            <a:ext cx="463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It's not very easy to build </a:t>
            </a:r>
            <a:r>
              <a:rPr lang="en-US">
                <a:hlinkClick r:id="rId1" action="ppaction://hlinkfile"/>
              </a:rPr>
              <a:t>gdb in gcc toolchain </a:t>
            </a:r>
            <a:r>
              <a:rPr lang="en-US"/>
              <a:t>So we use gdb in docker instead.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889250" y="2188210"/>
            <a:ext cx="2582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GDB Remote Seriel Protocol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56205" y="2611120"/>
            <a:ext cx="3445510" cy="6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2810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Information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63065"/>
            <a:ext cx="644017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When build scripts: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$(OBJCOPY) --only-keep-debug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Strip everything but the debug information. It will be provided to GDB process.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riscv64-unknown-linux-gnu-gdb -ex "target remote host.docker.internal:${PORT}" </a:t>
            </a:r>
            <a:r>
              <a:rPr lang="en-US">
                <a:solidFill>
                  <a:srgbClr val="C00000"/>
                </a:solidFill>
              </a:rPr>
              <a:t>build/secp256k1_blake160_sighash_all.debug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995" y="3177540"/>
            <a:ext cx="6439535" cy="95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ckb-debugger --listen 127.0.0.1:${PORT} --tx-file sample-data/data1.json  --cell-index 0 --cell-type input --script-group-type lock \</a:t>
            </a:r>
            <a:endParaRPr lang="en-US">
              <a:solidFill>
                <a:schemeClr val="bg1"/>
              </a:solidFill>
            </a:endParaRPr>
          </a:p>
          <a:p>
            <a:pPr marL="0" algn="l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	--replace-binary </a:t>
            </a:r>
            <a:r>
              <a:rPr lang="en-US">
                <a:solidFill>
                  <a:srgbClr val="C00000"/>
                </a:solidFill>
              </a:rPr>
              <a:t>deps/ckb-system-scripts/specs/cells/secp256k1_blake160_sighash_all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65670" y="2870835"/>
            <a:ext cx="1654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shold be paired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3540" y="4261485"/>
            <a:ext cx="5372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 --replace-binary to replace RISC-V binary by another one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81291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More information on --replace-binary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7900" y="1565275"/>
            <a:ext cx="59391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 default, ckb-debugger only loads and runs the code (RISCV-Binary) listed in mocked transaction file.</a:t>
            </a:r>
            <a:endParaRPr lang="en-US"/>
          </a:p>
          <a:p>
            <a:endParaRPr lang="en-US"/>
          </a:p>
          <a:p>
            <a:r>
              <a:rPr lang="en-US"/>
              <a:t>The option --replace-binary gives ckb-debugger a chance  to “replace” these code. </a:t>
            </a:r>
            <a:endParaRPr lang="en-US"/>
          </a:p>
          <a:p>
            <a:endParaRPr lang="en-US"/>
          </a:p>
          <a:p>
            <a:r>
              <a:rPr lang="en-US"/>
              <a:t>We can modify source code, re-build it and use “--replace-binary”  to run new code again.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556635" y="3870325"/>
            <a:ext cx="397827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--simple-binary is an aliace of --replace-binary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4768</Words>
  <Application>WPS Presentation</Application>
  <PresentationFormat/>
  <Paragraphs>190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苹方-简</vt:lpstr>
      <vt:lpstr>Montserrat</vt:lpstr>
      <vt:lpstr>Noto Sans SC Bold</vt:lpstr>
      <vt:lpstr>Montserrat Bold</vt:lpstr>
      <vt:lpstr>Arial Bold</vt:lpstr>
      <vt:lpstr>SimSun</vt:lpstr>
      <vt:lpstr>微软雅黑</vt:lpstr>
      <vt:lpstr>汉仪旗黑</vt:lpstr>
      <vt:lpstr>Arial Unicode MS</vt:lpstr>
      <vt:lpstr>汉仪书宋二KW</vt:lpstr>
      <vt:lpstr>Menlo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85</cp:revision>
  <dcterms:created xsi:type="dcterms:W3CDTF">2021-08-30T01:06:41Z</dcterms:created>
  <dcterms:modified xsi:type="dcterms:W3CDTF">2021-08-30T01:06:41Z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