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69" r:id="rId5"/>
    <p:sldId id="283" r:id="rId6"/>
    <p:sldId id="270" r:id="rId7"/>
    <p:sldId id="271" r:id="rId8"/>
    <p:sldId id="272" r:id="rId9"/>
    <p:sldId id="274" r:id="rId10"/>
    <p:sldId id="277" r:id="rId11"/>
    <p:sldId id="275" r:id="rId12"/>
    <p:sldId id="276" r:id="rId13"/>
    <p:sldId id="298" r:id="rId14"/>
    <p:sldId id="308" r:id="rId15"/>
    <p:sldId id="278" r:id="rId16"/>
    <p:sldId id="291" r:id="rId17"/>
    <p:sldId id="309" r:id="rId18"/>
    <p:sldId id="310" r:id="rId19"/>
    <p:sldId id="273" r:id="rId20"/>
    <p:sldId id="290" r:id="rId21"/>
    <p:sldId id="284" r:id="rId22"/>
    <p:sldId id="287" r:id="rId23"/>
    <p:sldId id="267" r:id="rId24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Archivo Medium" charset="0"/>
      <p:regular r:id="rId33"/>
      <p:bold r:id="rId34"/>
      <p:italic r:id="rId35"/>
      <p:boldItalic r:id="rId36"/>
    </p:embeddedFont>
    <p:embeddedFont>
      <p:font typeface="Montserrat Medium" charset="0"/>
      <p:regular r:id="rId37"/>
      <p:bold r:id="rId38"/>
      <p:italic r:id="rId39"/>
      <p:boldItalic r:id="rId40"/>
    </p:embeddedFont>
    <p:embeddedFont>
      <p:font typeface="Archivo SemiBold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6.fntdata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github.com/jonhoo/infern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49707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More information on --bin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7900" y="1565275"/>
            <a:ext cx="59391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default, ckb-debugger only loads and runs the code (RISCV-Binary) listed in mocked transaction file.</a:t>
            </a:r>
            <a:endParaRPr lang="en-US"/>
          </a:p>
          <a:p>
            <a:endParaRPr lang="en-US"/>
          </a:p>
          <a:p>
            <a:r>
              <a:rPr lang="en-US"/>
              <a:t>The option --bin gives ckb-debugger a chance  to “replace” these code. </a:t>
            </a:r>
            <a:endParaRPr lang="en-US"/>
          </a:p>
          <a:p>
            <a:endParaRPr lang="en-US"/>
          </a:p>
          <a:p>
            <a:r>
              <a:rPr lang="en-US"/>
              <a:t>We can modify source code, re-build it and use “--bin”  to run new code again.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--mode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80820"/>
            <a:ext cx="66332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full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Default mode. Don't need to specify. It can detect error and report backtrace.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gdb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Run it in gdb mode: listening on tcp port and wait for remote gdb to be attached.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fast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Run it without detecting any error. It's very fast but can't capture any error.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1034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Without Syscalls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Sometime, we just want to run RISC-V binary directly without syscalls. e.g.: 3rd-party libraries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command line option:  --bin &lt;simple-binary&gt;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71220" y="2693035"/>
            <a:ext cx="4234815" cy="116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650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Print Backtrace When CKB-VM panic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1812925"/>
            <a:ext cx="4234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 build/panic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Trace: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??:??:??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/code/deps/ckb-c-stdlib/libc/entry.h:9:_start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/code/c/panic.c:7:main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Error: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OutOfBound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400175"/>
            <a:ext cx="2550795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521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Detect Heap/Stack Overlapping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1028700" y="2294890"/>
          <a:ext cx="6400800" cy="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64615"/>
                <a:gridCol w="1835785"/>
                <a:gridCol w="1600200"/>
              </a:tblGrid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Text/Data/Bss...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Heap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Used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Stack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209155" y="2884805"/>
            <a:ext cx="485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4M</a:t>
            </a:r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6174105" y="2978150"/>
            <a:ext cx="1099185" cy="16764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54910" y="2895600"/>
            <a:ext cx="235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??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26385" y="2978150"/>
            <a:ext cx="1085215" cy="192405"/>
          </a:xfrm>
          <a:prstGeom prst="rightArrow">
            <a:avLst/>
          </a:prstGeom>
          <a:gradFill>
            <a:gsLst>
              <a:gs pos="4000">
                <a:srgbClr val="FBFB11">
                  <a:alpha val="100000"/>
                </a:srgbClr>
              </a:gs>
              <a:gs pos="2600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44215" y="1750060"/>
            <a:ext cx="2654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CKB-VM Memory Layout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62480" y="3484880"/>
            <a:ext cx="1805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increased by _sbrk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899785" y="348488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changed by register “sp”</a:t>
            </a:r>
            <a:endParaRPr lang="en-US"/>
          </a:p>
        </p:txBody>
      </p:sp>
      <p:sp>
        <p:nvSpPr>
          <p:cNvPr id="11" name="Explosion 2 10"/>
          <p:cNvSpPr/>
          <p:nvPr/>
        </p:nvSpPr>
        <p:spPr>
          <a:xfrm>
            <a:off x="4047490" y="2806700"/>
            <a:ext cx="1663700" cy="513715"/>
          </a:xfrm>
          <a:prstGeom prst="irregularSeal2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10660" y="3484880"/>
            <a:ext cx="1706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overlaping is bad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4090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Detect Heap/Stack Overlapping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8675" y="1819910"/>
            <a:ext cx="577723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run-simple-binary-overlapping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 build/overlapping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thread 'main' panicked at 'Heap and stack overlapping sp=76688 heap=76704'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5" y="2773045"/>
            <a:ext cx="158813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8779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Another important feature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It can enabled by --pprof=&lt;output file for inferno-flamegraph&gt;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21913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Flamegraph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We use </a:t>
            </a:r>
            <a:r>
              <a:rPr lang="en-US">
                <a:hlinkClick r:id="rId1" action="ppaction://hlinkfile"/>
              </a:rPr>
              <a:t>inferno-flamegraph</a:t>
            </a: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600075"/>
            <a:ext cx="2649220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2435860"/>
            <a:ext cx="8014335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9289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Tips About 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1734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Must compiled with “-g” (debug information)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--bin must be used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RISC-V Binary</a:t>
            </a:r>
            <a:r>
              <a:rPr lang="en-US"/>
              <a:t>: Executable binary in ELF format which contains RISC-V instructions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178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Limitation/Future Enhancedments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89305" y="2844800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Build a tool to generate/modify </a:t>
            </a:r>
            <a:r>
              <a:rPr lang="en-US">
                <a:sym typeface="+mn-ea"/>
              </a:rPr>
              <a:t>mocked transaction files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Add dynamic tracing framework like DTrace 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4865" y="1609725"/>
            <a:ext cx="5213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Limitation: Difficult to generate altered mocked transaction files by any tool.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952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Environment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369695"/>
            <a:ext cx="923925" cy="1233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316990"/>
            <a:ext cx="1714500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919095"/>
            <a:ext cx="2052955" cy="122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557780"/>
            <a:ext cx="1136015" cy="113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95" y="3642360"/>
            <a:ext cx="142430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383286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Download  </a:t>
            </a:r>
            <a:r>
              <a:rPr lang="en-US">
                <a:hlinkClick r:id="rId2" action="ppaction://hlinkfile"/>
              </a:rPr>
              <a:t>ckb-debugger</a:t>
            </a:r>
            <a:endParaRPr lang="en-US">
              <a:hlinkClick r:id="rId2" action="ppaction://hlinkfile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/>
              <a:t>Install </a:t>
            </a:r>
            <a:r>
              <a:rPr lang="en-US">
                <a:hlinkClick r:id="rId3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running cycles: </a:t>
            </a:r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1694889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 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930775" y="1934210"/>
            <a:ext cx="28759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a very simple transaction with 1 input and 2 outputs using secp256k1 signature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925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1220" y="3409315"/>
            <a:ext cx="24079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889250" y="2188210"/>
            <a:ext cx="2582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Seriel Protocol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56205" y="2611120"/>
            <a:ext cx="344551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When invoke gdb: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1168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When run scripts: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ckb-debugger --mode gdb --gdb-listen 127.0.0.1:${PORT} --tx-file sample-data/data1.json  --cell-index 0 --cell-type input --script-group-type lock \</a:t>
            </a:r>
            <a:endParaRPr lang="en-US">
              <a:solidFill>
                <a:schemeClr val="bg1"/>
              </a:solidFill>
            </a:endParaRPr>
          </a:p>
          <a:p>
            <a:pPr marL="0" algn="l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	--bin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9890" y="4476750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--bin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953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❯ make run-debugger</a:t>
            </a:r>
            <a:endParaRPr lang="en-US"/>
          </a:p>
          <a:p>
            <a:r>
              <a:rPr lang="en-US"/>
              <a:t>ckb-debugger --mode gdb --gdb-listen 127.0.0.1:9999 --tx-file sample-data/data1.json  --cell-index 0 --cell-type input --script-group-type lock \</a:t>
            </a:r>
            <a:endParaRPr lang="en-US"/>
          </a:p>
          <a:p>
            <a:r>
              <a:rPr lang="en-US"/>
              <a:t>	--bin </a:t>
            </a:r>
            <a:r>
              <a:rPr lang="en-US">
                <a:solidFill>
                  <a:srgbClr val="FF0000"/>
                </a:solidFill>
              </a:rPr>
              <a:t>deps/ckb-system-scripts/specs/cells/secp256k1_blake160_sighash_all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2851150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root@60820a2c702e:/# cd code</a:t>
            </a:r>
            <a:endParaRPr lang="en-US"/>
          </a:p>
          <a:p>
            <a:r>
              <a:rPr lang="en-US"/>
              <a:t>root@60820a2c702e:/code#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</a:t>
            </a:r>
            <a:r>
              <a:rPr lang="en-US">
                <a:solidFill>
                  <a:srgbClr val="FF0000"/>
                </a:solidFill>
              </a:rPr>
              <a:t>build/secp256k1_blake160_sighash_all.debug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67910" y="2560320"/>
            <a:ext cx="3188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Use GNU toolchain for RISC-V in docker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5282</Words>
  <Application>WPS Spreadsheets</Application>
  <PresentationFormat/>
  <Paragraphs>228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Montserrat</vt:lpstr>
      <vt:lpstr>Noto Sans SC Bold</vt:lpstr>
      <vt:lpstr>Montserrat Bold</vt:lpstr>
      <vt:lpstr>Arial Bold</vt:lpstr>
      <vt:lpstr>SimSun</vt:lpstr>
      <vt:lpstr>微软雅黑</vt:lpstr>
      <vt:lpstr>汉仪旗黑</vt:lpstr>
      <vt:lpstr>Arial Unicode MS</vt:lpstr>
      <vt:lpstr>苹方-简</vt:lpstr>
      <vt:lpstr>汉仪书宋二KW</vt:lpstr>
      <vt:lpstr>Menlo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123</cp:revision>
  <dcterms:created xsi:type="dcterms:W3CDTF">2021-09-10T08:37:17Z</dcterms:created>
  <dcterms:modified xsi:type="dcterms:W3CDTF">2021-09-10T08:37:17Z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