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9" r:id="rId5"/>
    <p:sldId id="283" r:id="rId6"/>
    <p:sldId id="270" r:id="rId7"/>
    <p:sldId id="271" r:id="rId8"/>
    <p:sldId id="272" r:id="rId9"/>
    <p:sldId id="274" r:id="rId10"/>
    <p:sldId id="277" r:id="rId11"/>
    <p:sldId id="275" r:id="rId12"/>
    <p:sldId id="276" r:id="rId13"/>
    <p:sldId id="278" r:id="rId14"/>
    <p:sldId id="291" r:id="rId15"/>
    <p:sldId id="273" r:id="rId16"/>
    <p:sldId id="290" r:id="rId17"/>
    <p:sldId id="284" r:id="rId18"/>
    <p:sldId id="287" r:id="rId19"/>
    <p:sldId id="267" r:id="rId20"/>
  </p:sldIdLst>
  <p:sldSz cx="9144000" cy="5143500"/>
  <p:notesSz cx="6858000" cy="9144000"/>
  <p:embeddedFontLst>
    <p:embeddedFont>
      <p:font typeface="Montserrat" charset="0"/>
      <p:regular r:id="rId24"/>
      <p:bold r:id="rId25"/>
      <p:italic r:id="rId26"/>
      <p:boldItalic r:id="rId27"/>
    </p:embeddedFont>
    <p:embeddedFont>
      <p:font typeface="Archivo Medium" charset="0"/>
      <p:regular r:id="rId28"/>
      <p:bold r:id="rId29"/>
      <p:italic r:id="rId30"/>
      <p:boldItalic r:id="rId31"/>
    </p:embeddedFont>
    <p:embeddedFont>
      <p:font typeface="Montserrat Medium" charset="0"/>
      <p:regular r:id="rId32"/>
      <p:bold r:id="rId33"/>
      <p:italic r:id="rId34"/>
      <p:boldItalic r:id="rId35"/>
    </p:embeddedFont>
    <p:embeddedFont>
      <p:font typeface="Archivo SemiBold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43"/>
        <p:guide pos="288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font" Target="fonts/font16.fntdata"/><Relationship Id="rId38" Type="http://schemas.openxmlformats.org/officeDocument/2006/relationships/font" Target="fonts/font15.fntdata"/><Relationship Id="rId37" Type="http://schemas.openxmlformats.org/officeDocument/2006/relationships/font" Target="fonts/font14.fntdata"/><Relationship Id="rId36" Type="http://schemas.openxmlformats.org/officeDocument/2006/relationships/font" Target="fonts/font13.fntdata"/><Relationship Id="rId35" Type="http://schemas.openxmlformats.org/officeDocument/2006/relationships/font" Target="fonts/font12.fntdata"/><Relationship Id="rId34" Type="http://schemas.openxmlformats.org/officeDocument/2006/relationships/font" Target="fonts/font11.fntdata"/><Relationship Id="rId33" Type="http://schemas.openxmlformats.org/officeDocument/2006/relationships/font" Target="fonts/font10.fntdata"/><Relationship Id="rId32" Type="http://schemas.openxmlformats.org/officeDocument/2006/relationships/font" Target="fonts/font9.fntdata"/><Relationship Id="rId31" Type="http://schemas.openxmlformats.org/officeDocument/2006/relationships/font" Target="fonts/font8.fntdata"/><Relationship Id="rId30" Type="http://schemas.openxmlformats.org/officeDocument/2006/relationships/font" Target="fonts/font7.fntdata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80d73bad10_0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" name="Google Shape;17;g80d73bad10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>
              <a:ea typeface="SimSu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0d73bad10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0d73bad10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1">
  <p:cSld name="TITLE_1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/>
          <p:nvPr/>
        </p:nvSpPr>
        <p:spPr>
          <a:xfrm>
            <a:off x="-22700" y="-79425"/>
            <a:ext cx="9234900" cy="5223000"/>
          </a:xfrm>
          <a:prstGeom prst="rect">
            <a:avLst/>
          </a:prstGeom>
          <a:solidFill>
            <a:srgbClr val="EF190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190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09625" y="4621850"/>
            <a:ext cx="367925" cy="3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09625" y="4621850"/>
            <a:ext cx="367925" cy="3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 txBox="1"/>
          <p:nvPr/>
        </p:nvSpPr>
        <p:spPr>
          <a:xfrm>
            <a:off x="7930075" y="4792025"/>
            <a:ext cx="10551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solidFill>
                  <a:srgbClr val="B7B7B7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WE BUILD TRUST</a:t>
            </a:r>
            <a:endParaRPr sz="800">
              <a:solidFill>
                <a:srgbClr val="B7B7B7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hyperlink" Target="https://github.com/jonhoo/inferno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nervosnetwork/ckb-standalone-debugger" TargetMode="External"/><Relationship Id="rId2" Type="http://schemas.openxmlformats.org/officeDocument/2006/relationships/hyperlink" Target="https://github.com/nervosnetwork/rfcs/blob/master/rfcs/0009-vm-syscalls/0009-vm-syscalls.md" TargetMode="External"/><Relationship Id="rId1" Type="http://schemas.openxmlformats.org/officeDocument/2006/relationships/hyperlink" Target="https://github.com/nervosnetwork/rfcs/blob/master/rfcs/0022-transaction-structure/0022-transaction-structure.md" TargetMode="Externa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xxuejie/ckb-transaction-dumper" TargetMode="External"/><Relationship Id="rId2" Type="http://schemas.openxmlformats.org/officeDocument/2006/relationships/hyperlink" Target="https://github.com/nervosnetwork/ckb-standalone-debugger/releases/tag/0.20.0-rc3" TargetMode="External"/><Relationship Id="rId1" Type="http://schemas.openxmlformats.org/officeDocument/2006/relationships/hyperlink" Target="https://github.com/XuJiandong/ckb-debugger-playgroun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ervosnetwork/ckb-riscv-gnu-toolchai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/>
        </p:nvSpPr>
        <p:spPr>
          <a:xfrm>
            <a:off x="1029970" y="1240155"/>
            <a:ext cx="6965315" cy="133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>
                <a:solidFill>
                  <a:srgbClr val="FFFFFF"/>
                </a:solidFill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Debug &amp; Profile Scripts On CKB</a:t>
            </a:r>
            <a:endParaRPr lang="en-US" altLang="zh-CN" sz="3200">
              <a:solidFill>
                <a:srgbClr val="FFFFFF"/>
              </a:solidFill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20" name="Google Shape;20;p6"/>
          <p:cNvSpPr txBox="1"/>
          <p:nvPr/>
        </p:nvSpPr>
        <p:spPr>
          <a:xfrm>
            <a:off x="3239770" y="2790190"/>
            <a:ext cx="4347210" cy="5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Introduction to ckb-debugger</a:t>
            </a:r>
            <a:endParaRPr lang="en-US" sz="1900">
              <a:solidFill>
                <a:srgbClr val="FFFFFF"/>
              </a:solidFill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pic>
        <p:nvPicPr>
          <p:cNvPr id="21" name="Google Shape;21;p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995818" y="290547"/>
            <a:ext cx="611450" cy="6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6"/>
          <p:cNvSpPr txBox="1"/>
          <p:nvPr/>
        </p:nvSpPr>
        <p:spPr>
          <a:xfrm>
            <a:off x="5178990" y="4270125"/>
            <a:ext cx="2408400" cy="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>
                <a:solidFill>
                  <a:srgbClr val="FFFFFF"/>
                </a:solidFill>
                <a:latin typeface="Noto Sans SC Bold" panose="020B0800000000000000" charset="-122"/>
                <a:ea typeface="Montserrat" panose="00000300000000000000"/>
                <a:cs typeface="Noto Sans SC Bold" panose="020B0800000000000000" charset="-122"/>
                <a:sym typeface="Montserrat" panose="00000300000000000000"/>
              </a:rPr>
              <a:t>9/1/2021</a:t>
            </a:r>
            <a:endParaRPr lang="en-US" altLang="zh-CN" sz="1200">
              <a:solidFill>
                <a:srgbClr val="FFFFFF"/>
              </a:solidFill>
              <a:latin typeface="Noto Sans SC Bold" panose="020B0800000000000000" charset="-122"/>
              <a:ea typeface="Montserrat" panose="00000300000000000000"/>
              <a:cs typeface="Noto Sans SC Bold" panose="020B0800000000000000" charset="-122"/>
              <a:sym typeface="Montserrat" panose="000003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Use GDB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474470"/>
            <a:ext cx="6633210" cy="1599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(gdb) b 259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Breakpoint 2 at 0x1067e: file c/secp256k1_blake160_sighash_all.c, line 259.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(gdb) p/x *args_bytes_seg.ptr@8 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$3 = {0x32, 0xd6, 0x76, 0xb7, 0x36, 0xd5, 0x19, 0xf8}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(gdb) p/x *temp@8 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$5 = {0x32, 0xd6, 0x76, 0xb7, 0x36, 0xd5, 0x19, 0xf8}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(gdb) 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312410" y="3265805"/>
            <a:ext cx="2871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Some commands are not supported, like “run”, however.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510349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Run Scripts Without Syscalls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Sometime, we just want to run RISC-V binary directly without syscalls. e.g.: 3rd-party libraries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Use command line option:  --simple-binary &lt;simple-binary&gt;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71220" y="2693035"/>
            <a:ext cx="4234815" cy="95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❯ make run-simple-binary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--simple-binary build/fib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Run result: 0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Total cycles consumed: 1847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665035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Print Backtrace When CKB-VM panic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21690" y="2271395"/>
            <a:ext cx="4234815" cy="181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❯ make run-simple-binary-panic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--pprof=/dev/null --simple-binary  build/panic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Backtrace: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??:??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/code/c/panic.c:main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/code/c/panic.c:7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Machine returned error code: OutOfBound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3350" y="1400175"/>
            <a:ext cx="2550795" cy="15513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387794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Performance Profiling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Another important feature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It can enabled by --pprof=&lt;output file for inferno-flamegraph&gt;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21690" y="2271395"/>
            <a:ext cx="6210935" cy="1599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❯ make run-simple-binary-pprof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--simple-binary build/fib --pprof=build/fib.pprof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Run result: 0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Total cycles consumed: 1847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cat build/fib.pprof | inferno-flamegraph &gt; build/fib.svg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219138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Flamegraph 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We use </a:t>
            </a:r>
            <a:r>
              <a:rPr lang="en-US">
                <a:hlinkClick r:id="rId1" action="ppaction://hlinkfile"/>
              </a:rPr>
              <a:t>inferno-flamegraph</a:t>
            </a:r>
            <a:endParaRPr lang="en-US">
              <a:hlinkClick r:id="rId1" action="ppaction://hlinkfile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>
              <a:hlinkClick r:id="rId1" action="ppaction://hlinkfile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>
              <a:hlinkClick r:id="rId1" action="ppaction://hlinkfile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>
              <a:hlinkClick r:id="rId1" action="ppaction://hlinkfile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580" y="600075"/>
            <a:ext cx="2649220" cy="1695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95" y="2435860"/>
            <a:ext cx="8014335" cy="23393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592899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Tips About Performance Profiling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17345"/>
            <a:ext cx="66332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Must compiled with “-g” (debug information)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--replace-binary or --simple-binary must be used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21690" y="2271395"/>
            <a:ext cx="5319395" cy="1599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❯ make run-simple-binary-pprof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--simple-binary build/fib --pprof=build/fib.pprof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Run result: 0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Total cycles consumed: 1847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cat build/fib.pprof | inferno-flamegraph &gt; build/fib.svg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601789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Limitation/Future Enhancedments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89305" y="2844800"/>
            <a:ext cx="66332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Build a tool to generate/modify </a:t>
            </a:r>
            <a:r>
              <a:rPr lang="en-US">
                <a:sym typeface="+mn-ea"/>
              </a:rPr>
              <a:t>mocked transaction files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sym typeface="+mn-ea"/>
              </a:rPr>
              <a:t>Add dynamic tracing framework like DTrace </a:t>
            </a:r>
            <a:r>
              <a:rPr lang="en-US"/>
              <a:t> </a:t>
            </a:r>
            <a:endParaRPr lang="en-US"/>
          </a:p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24865" y="1609725"/>
            <a:ext cx="5213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Limitation: Difficult to generate altered mocked transaction files by any tool.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/>
        </p:nvSpPr>
        <p:spPr>
          <a:xfrm>
            <a:off x="1445815" y="1020875"/>
            <a:ext cx="6213000" cy="13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0">
                <a:solidFill>
                  <a:srgbClr val="FFFFFF"/>
                </a:solidFill>
                <a:latin typeface="Noto Sans SC Black" panose="020B0A00000000000000" charset="-122"/>
                <a:ea typeface="Noto Sans SC Black" panose="020B0A00000000000000" charset="-122"/>
                <a:cs typeface="Montserrat" panose="00000300000000000000"/>
                <a:sym typeface="Montserrat" panose="00000300000000000000"/>
              </a:rPr>
              <a:t>THANKS</a:t>
            </a:r>
            <a:endParaRPr sz="8000">
              <a:solidFill>
                <a:srgbClr val="FFFFFF"/>
              </a:solidFill>
              <a:latin typeface="Noto Sans SC Black" panose="020B0A00000000000000" charset="-122"/>
              <a:ea typeface="Noto Sans SC Black" panose="020B0A00000000000000" charset="-122"/>
              <a:cs typeface="Montserrat" panose="00000300000000000000"/>
              <a:sym typeface="Montserrat" panose="00000300000000000000"/>
            </a:endParaRPr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825475" y="4238275"/>
            <a:ext cx="1691700" cy="4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527240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Before We Start: Terminology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Smart Contract: Also known as script on CKB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hlinkClick r:id="rId1" action="ppaction://hlinkfile"/>
              </a:rPr>
              <a:t>RISC-V Binary</a:t>
            </a:r>
            <a:r>
              <a:rPr lang="en-US"/>
              <a:t>: Executable binary in ELF format which contains RISC-V instructions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hlinkClick r:id="rId2" action="ppaction://hlinkfile"/>
              </a:rPr>
              <a:t>syscall</a:t>
            </a:r>
            <a:r>
              <a:rPr lang="en-US"/>
              <a:t>: System Call. Interact with CKB. Adopted from Operation System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hlinkClick r:id="rId3" action="ppaction://hlinkfile"/>
              </a:rPr>
              <a:t>ckb-debugger</a:t>
            </a:r>
            <a:r>
              <a:rPr lang="en-US"/>
              <a:t>: debug and profile scripts on off-chain contract development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mocked transaction file: Json format file dumped from CKB, provided to ckb-debugger as input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529526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Before We Start: Environment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8540" y="1369695"/>
            <a:ext cx="923925" cy="12338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80" y="1316990"/>
            <a:ext cx="1714500" cy="1464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880" y="2919095"/>
            <a:ext cx="2052955" cy="1223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540" y="2557780"/>
            <a:ext cx="1136015" cy="11360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995" y="3642360"/>
            <a:ext cx="1424305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196913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Playground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 have a </a:t>
            </a:r>
            <a:r>
              <a:rPr lang="en-US">
                <a:hlinkClick r:id="rId1" action="ppaction://hlinkfile"/>
              </a:rPr>
              <a:t>playground </a:t>
            </a:r>
            <a:r>
              <a:rPr lang="en-US"/>
              <a:t>on github. Prepapre with:</a:t>
            </a:r>
            <a:endParaRPr lang="en-US"/>
          </a:p>
          <a:p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044575" y="2249805"/>
            <a:ext cx="6447790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lvl="1"/>
            <a:r>
              <a:rPr lang="en-US">
                <a:sym typeface="+mn-ea"/>
              </a:rPr>
              <a:t>git clone https://github.com/XuJiandong/ckb-debugger-playground.git</a:t>
            </a:r>
            <a:endParaRPr lang="en-US"/>
          </a:p>
          <a:p>
            <a:pPr lvl="1"/>
            <a:r>
              <a:rPr lang="en-US">
                <a:sym typeface="+mn-ea"/>
              </a:rPr>
              <a:t>git submodule update --init --recursive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make all-via-docker</a:t>
            </a:r>
            <a:endParaRPr lang="en-US"/>
          </a:p>
          <a:p>
            <a:pPr lvl="1"/>
            <a:r>
              <a:rPr lang="en-US">
                <a:sym typeface="+mn-ea"/>
              </a:rPr>
              <a:t>cd deps/ckb-system-scripts</a:t>
            </a:r>
            <a:endParaRPr lang="en-US"/>
          </a:p>
          <a:p>
            <a:pPr lvl="1"/>
            <a:r>
              <a:rPr lang="en-US">
                <a:sym typeface="+mn-ea"/>
              </a:rPr>
              <a:t>make install-tools</a:t>
            </a:r>
            <a:endParaRPr lang="en-US"/>
          </a:p>
          <a:p>
            <a:pPr lvl="1"/>
            <a:r>
              <a:rPr lang="en-US">
                <a:sym typeface="+mn-ea"/>
              </a:rPr>
              <a:t>make all-via-docker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21995" y="3832860"/>
            <a:ext cx="7513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Download  </a:t>
            </a:r>
            <a:r>
              <a:rPr lang="en-US">
                <a:hlinkClick r:id="rId2" action="ppaction://hlinkfile"/>
              </a:rPr>
              <a:t>ckb-debugger</a:t>
            </a:r>
            <a:endParaRPr lang="en-US">
              <a:hlinkClick r:id="rId2" action="ppaction://hlinkfile"/>
            </a:endParaRPr>
          </a:p>
          <a:p>
            <a:pPr marL="285750" indent="-285750" algn="just">
              <a:buFont typeface="Arial" panose="020B0604020202090204" pitchFamily="34" charset="0"/>
              <a:buChar char="•"/>
            </a:pPr>
            <a:r>
              <a:rPr lang="en-US"/>
              <a:t>Install </a:t>
            </a:r>
            <a:r>
              <a:rPr lang="en-US">
                <a:hlinkClick r:id="rId3" action="ppaction://hlinkfile"/>
              </a:rPr>
              <a:t>ckb-transaction-dumper</a:t>
            </a:r>
            <a:r>
              <a:rPr lang="en-US"/>
              <a:t> (optional)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680720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Run Scripts off-chain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1599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❯ make run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--tx-file sample-data/data1.json  --cell-index 0 --cell-type input --script-group-type lock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Run result: Ok(0)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Total cycles consumed: 1707569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Transfer cycles: 12680, running cycles: 1694889</a:t>
            </a:r>
            <a:endParaRPr lang="en-US">
              <a:ln>
                <a:solidFill>
                  <a:sysClr val="windowText" lastClr="000000"/>
                </a:solidFill>
              </a:ln>
            </a:endParaRPr>
          </a:p>
          <a:p>
            <a:pPr marL="0" indent="0">
              <a:buFont typeface="Arial" panose="020B0604020202090204" pitchFamily="34" charset="0"/>
              <a:buNone/>
            </a:pPr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1995" y="3425190"/>
            <a:ext cx="32454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--tx-file: mocked transaction file</a:t>
            </a:r>
            <a:endParaRPr lang="en-US"/>
          </a:p>
          <a:p>
            <a:r>
              <a:rPr lang="en-US"/>
              <a:t>--cell-index: 0,1, 2...</a:t>
            </a:r>
            <a:endParaRPr lang="en-US"/>
          </a:p>
          <a:p>
            <a:r>
              <a:rPr lang="en-US"/>
              <a:t>--cell-type: input/output</a:t>
            </a:r>
            <a:endParaRPr lang="en-US"/>
          </a:p>
          <a:p>
            <a:r>
              <a:rPr lang="en-US"/>
              <a:t>--script-group-type: lock/type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573913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Mocked Transaction File Format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995" y="1353185"/>
            <a:ext cx="3560445" cy="3055620"/>
          </a:xfrm>
          <a:prstGeom prst="rect">
            <a:avLst/>
          </a:prstGeom>
        </p:spPr>
      </p:pic>
      <p:sp>
        <p:nvSpPr>
          <p:cNvPr id="1" name="Text Box 0"/>
          <p:cNvSpPr txBox="1"/>
          <p:nvPr/>
        </p:nvSpPr>
        <p:spPr>
          <a:xfrm>
            <a:off x="4930775" y="1934210"/>
            <a:ext cx="28759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This is a very simple transaction with 1 input and 2 outputs using secp256k1 signature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393"/>
            <a:ext cx="659638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Debug Scripts (GDB Remote Debug)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2" name="Snip Single Corner Rectangle 1"/>
          <p:cNvSpPr/>
          <p:nvPr/>
        </p:nvSpPr>
        <p:spPr>
          <a:xfrm>
            <a:off x="6101715" y="1913890"/>
            <a:ext cx="2729865" cy="139446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CKB-Debugger process</a:t>
            </a:r>
            <a:endParaRPr lang="en-US"/>
          </a:p>
        </p:txBody>
      </p:sp>
      <p:sp>
        <p:nvSpPr>
          <p:cNvPr id="3" name="Snip Diagonal Corner Rectangle 2"/>
          <p:cNvSpPr/>
          <p:nvPr/>
        </p:nvSpPr>
        <p:spPr>
          <a:xfrm>
            <a:off x="349250" y="1812925"/>
            <a:ext cx="2306955" cy="159702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GDB process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(in docker container)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681220" y="3409315"/>
            <a:ext cx="2407920" cy="3067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listening on 127.0.0.1:9999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49250" y="4039235"/>
            <a:ext cx="4639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It's not very easy to build </a:t>
            </a:r>
            <a:r>
              <a:rPr lang="en-US">
                <a:hlinkClick r:id="rId1" action="ppaction://hlinkfile"/>
              </a:rPr>
              <a:t>gdb in gcc toolchain </a:t>
            </a:r>
            <a:r>
              <a:rPr lang="en-US"/>
              <a:t>So we use gdb in docker instead.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889250" y="2188210"/>
            <a:ext cx="2582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GDB Remote Seriel Protocol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656205" y="2611120"/>
            <a:ext cx="3445510" cy="6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328104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Debug Information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63065"/>
            <a:ext cx="6440170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When build scripts: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$(OBJCOPY) --only-keep-debug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Strip everything but the debug information. It will be provided to GDB process.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riscv64-unknown-linux-gnu-gdb -ex "target remote host.docker.internal:${PORT}" </a:t>
            </a:r>
            <a:r>
              <a:rPr lang="en-US">
                <a:solidFill>
                  <a:srgbClr val="C00000"/>
                </a:solidFill>
              </a:rPr>
              <a:t>build/secp256k1_blake160_sighash_all.debug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21995" y="3177540"/>
            <a:ext cx="6439535" cy="95313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>
                <a:solidFill>
                  <a:schemeClr val="bg1"/>
                </a:solidFill>
              </a:rPr>
              <a:t>ckb-debugger --listen 127.0.0.1:${PORT} --tx-file sample-data/data1.json  --cell-index 0 --cell-type input --script-group-type lock \</a:t>
            </a:r>
            <a:endParaRPr lang="en-US">
              <a:solidFill>
                <a:schemeClr val="bg1"/>
              </a:solidFill>
            </a:endParaRPr>
          </a:p>
          <a:p>
            <a:pPr marL="0" algn="l">
              <a:buFont typeface="Arial" panose="020B0604020202090204" pitchFamily="34" charset="0"/>
              <a:buNone/>
            </a:pPr>
            <a:r>
              <a:rPr lang="en-US">
                <a:solidFill>
                  <a:schemeClr val="bg1"/>
                </a:solidFill>
              </a:rPr>
              <a:t>	--replace-binary </a:t>
            </a:r>
            <a:r>
              <a:rPr lang="en-US">
                <a:solidFill>
                  <a:srgbClr val="C00000"/>
                </a:solidFill>
              </a:rPr>
              <a:t>deps/ckb-system-scripts/specs/cells/secp256k1_blake160_sighash_all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265670" y="2870835"/>
            <a:ext cx="1654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shold be paired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23540" y="4261485"/>
            <a:ext cx="5372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use --replace-binary to replace RISC-V binary by another one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806386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Debug Scripts with Simple Commands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318895"/>
            <a:ext cx="7439025" cy="1383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❯ make run-debugger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--listen 127.0.0.1:9999 --tx-file sample-data/data1.json  --cell-index 0 --cell-type input --script-group-type lock \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	--replace-binary deps/ckb-system-scripts/specs/cells/secp256k1_blake160_sighash_all</a:t>
            </a:r>
            <a:endParaRPr lang="en-US"/>
          </a:p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721995" y="2851150"/>
            <a:ext cx="7409815" cy="181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/>
              <a:t>❯ make run-docker</a:t>
            </a:r>
            <a:endParaRPr lang="en-US"/>
          </a:p>
          <a:p>
            <a:r>
              <a:rPr lang="en-US"/>
              <a:t>docker run --rm -it -v `pwd`:/code nervos/ckb-riscv-gnu-toolchain@sha256:aae8a3f79705f67d505d1f1d5ddc694a4fd537ed1c7e9622420a470d59ba2ec3 bash</a:t>
            </a:r>
            <a:endParaRPr lang="en-US"/>
          </a:p>
          <a:p>
            <a:r>
              <a:rPr lang="en-US"/>
              <a:t>root@2401d04549b4:/# cd code</a:t>
            </a:r>
            <a:endParaRPr lang="en-US"/>
          </a:p>
          <a:p>
            <a:r>
              <a:rPr lang="en-US"/>
              <a:t>root@2401d04549b4:/code# make run-gdb</a:t>
            </a:r>
            <a:endParaRPr lang="en-US"/>
          </a:p>
          <a:p>
            <a:r>
              <a:rPr lang="en-US"/>
              <a:t>cd deps/ckb-system-scripts &amp;&amp; riscv64-unknown-linux-gnu-gdb -ex "target remote host.docker.internal:9999" build/secp256k1_blake160_sighash_all.debug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4320</Words>
  <Application>WPS Presentation</Application>
  <PresentationFormat/>
  <Paragraphs>178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Arial</vt:lpstr>
      <vt:lpstr>SimSun</vt:lpstr>
      <vt:lpstr>Wingdings</vt:lpstr>
      <vt:lpstr>Arial</vt:lpstr>
      <vt:lpstr>Archivo Medium</vt:lpstr>
      <vt:lpstr>Thonburi</vt:lpstr>
      <vt:lpstr>Noto Sans SC Black</vt:lpstr>
      <vt:lpstr>苹方-简</vt:lpstr>
      <vt:lpstr>Montserrat</vt:lpstr>
      <vt:lpstr>Noto Sans SC Bold</vt:lpstr>
      <vt:lpstr>Montserrat Bold</vt:lpstr>
      <vt:lpstr>Arial Bold</vt:lpstr>
      <vt:lpstr>SimSun</vt:lpstr>
      <vt:lpstr>微软雅黑</vt:lpstr>
      <vt:lpstr>汉仪旗黑</vt:lpstr>
      <vt:lpstr>Arial Unicode MS</vt:lpstr>
      <vt:lpstr>汉仪书宋二KW</vt:lpstr>
      <vt:lpstr>Menlo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xjd</cp:lastModifiedBy>
  <cp:revision>78</cp:revision>
  <dcterms:created xsi:type="dcterms:W3CDTF">2021-08-26T07:59:00Z</dcterms:created>
  <dcterms:modified xsi:type="dcterms:W3CDTF">2021-08-26T07:59:00Z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1033-3.3.1.5149</vt:lpwstr>
  </property>
</Properties>
</file>