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0" r:id="rId6"/>
    <p:sldId id="271" r:id="rId7"/>
    <p:sldId id="272" r:id="rId8"/>
    <p:sldId id="274" r:id="rId9"/>
    <p:sldId id="277" r:id="rId10"/>
    <p:sldId id="275" r:id="rId11"/>
    <p:sldId id="276" r:id="rId12"/>
    <p:sldId id="278" r:id="rId13"/>
    <p:sldId id="273" r:id="rId14"/>
    <p:sldId id="267" r:id="rId15"/>
  </p:sldIdLst>
  <p:sldSz cx="9144000" cy="5143500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  <p:embeddedFont>
      <p:font typeface="Archivo Medium" charset="0"/>
      <p:regular r:id="rId23"/>
      <p:bold r:id="rId24"/>
      <p:italic r:id="rId25"/>
      <p:boldItalic r:id="rId26"/>
    </p:embeddedFont>
    <p:embeddedFont>
      <p:font typeface="Montserrat Medium" charset="0"/>
      <p:regular r:id="rId27"/>
      <p:bold r:id="rId28"/>
      <p:italic r:id="rId29"/>
      <p:boldItalic r:id="rId30"/>
    </p:embeddedFont>
    <p:embeddedFont>
      <p:font typeface="Archivo SemiBold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6.fntdata"/><Relationship Id="rId33" Type="http://schemas.openxmlformats.org/officeDocument/2006/relationships/font" Target="fonts/font15.fntdata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68592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Title here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 here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68592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Title here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 here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tooltip="" action="ppaction://hlinkfile"/>
              </a:rPr>
              <a:t>RISC-V Binary</a:t>
            </a:r>
            <a:r>
              <a:rPr lang="en-US"/>
              <a:t>: Executable binary in ELF format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tooltip="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tooltip="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tooltip="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44575" y="356870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Download  </a:t>
            </a:r>
            <a:r>
              <a:rPr lang="en-US">
                <a:hlinkClick r:id="rId2" tooltip="" action="ppaction://hlinkfile"/>
              </a:rPr>
              <a:t>ckb-debugger</a:t>
            </a:r>
            <a:endParaRPr lang="en-US">
              <a:hlinkClick r:id="rId2" tooltip="" action="ppaction://hlinkfile"/>
            </a:endParaRPr>
          </a:p>
          <a:p>
            <a:pPr algn="just"/>
            <a:r>
              <a:rPr lang="en-US"/>
              <a:t>Install </a:t>
            </a:r>
            <a:r>
              <a:rPr lang="en-US">
                <a:hlinkClick r:id="rId3" tooltip="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Ok(0)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running cycles: 1694889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290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2656205" y="2607945"/>
            <a:ext cx="3445510" cy="444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681220" y="3409315"/>
            <a:ext cx="289814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tooltip="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7720" y="2241550"/>
            <a:ext cx="2061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Protocol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95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--listen 127.0.0.1:${PORT} --tx-file sample-data/data1.json  --cell-index 0 --cell-type input --script-group-type lock \</a:t>
            </a:r>
            <a:endParaRPr lang="en-US"/>
          </a:p>
          <a:p>
            <a:pPr marL="0" algn="l">
              <a:buFont typeface="Arial" panose="020B0604020202090204" pitchFamily="34" charset="0"/>
              <a:buNone/>
            </a:pPr>
            <a:r>
              <a:rPr lang="en-US"/>
              <a:t>	--replace-binary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3540" y="4261485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--replace-binary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1383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run-debugger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--listen 127.0.0.1:9999 --tx-file sample-data/data1.json  --cell-index 0 --cell-type input --script-group-type lock \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	--replace-binary deps/ckb-system-scripts/specs/cells/secp256k1_blake160_sighash_all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3165475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root@2401d04549b4:/# cd code</a:t>
            </a:r>
            <a:endParaRPr lang="en-US"/>
          </a:p>
          <a:p>
            <a:r>
              <a:rPr lang="en-US"/>
              <a:t>root@2401d04549b4:/code#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build/secp256k1_blake160_sighash_all.debug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WPS Presentation</Application>
  <PresentationFormat/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Noto Sans SC Medium</vt:lpstr>
      <vt:lpstr>Montserrat Medium</vt:lpstr>
      <vt:lpstr>Montserrat Bold</vt:lpstr>
      <vt:lpstr>Montserrat</vt:lpstr>
      <vt:lpstr>微软雅黑</vt:lpstr>
      <vt:lpstr>汉仪旗黑</vt:lpstr>
      <vt:lpstr>Arial Unicode MS</vt:lpstr>
      <vt:lpstr>汉仪书宋二KW</vt:lpstr>
      <vt:lpstr>Menlo</vt:lpstr>
      <vt:lpstr>Arial Bold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41</cp:revision>
  <dcterms:created xsi:type="dcterms:W3CDTF">2021-08-25T03:19:51Z</dcterms:created>
  <dcterms:modified xsi:type="dcterms:W3CDTF">2021-08-25T03:19:51Z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