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F275-F033-4F5F-ACA8-E5E257B025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CA99-A97F-434E-9DEE-D1BDBB8560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/>
          <p:cNvSpPr/>
          <p:nvPr/>
        </p:nvSpPr>
        <p:spPr>
          <a:xfrm>
            <a:off x="1507786" y="2427052"/>
            <a:ext cx="2373549" cy="612843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如何构建适用于大规模深度学习模型的测试方法？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箭头: 五边形 4"/>
          <p:cNvSpPr/>
          <p:nvPr/>
        </p:nvSpPr>
        <p:spPr>
          <a:xfrm>
            <a:off x="1507786" y="3328482"/>
            <a:ext cx="2373549" cy="612843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如何建立模型测试结果解释机制，辅助模型优化？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箭头: 五边形 5"/>
          <p:cNvSpPr/>
          <p:nvPr/>
        </p:nvSpPr>
        <p:spPr>
          <a:xfrm>
            <a:off x="1507786" y="4229912"/>
            <a:ext cx="2373549" cy="612843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如何在保证测试集质量前提下降低测试标注成本？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3128" y="2973183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关键科学问题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04089" y="2251953"/>
            <a:ext cx="2932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036979" y="2231686"/>
            <a:ext cx="0" cy="2806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13817" y="5033253"/>
            <a:ext cx="2932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虚尾 14"/>
          <p:cNvSpPr/>
          <p:nvPr/>
        </p:nvSpPr>
        <p:spPr>
          <a:xfrm>
            <a:off x="4173165" y="3328482"/>
            <a:ext cx="437745" cy="567446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719539" y="2226822"/>
            <a:ext cx="0" cy="280643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4858967" y="4562272"/>
            <a:ext cx="1066786" cy="470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理论研究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4858967" y="2790823"/>
            <a:ext cx="1066786" cy="1678428"/>
          </a:xfrm>
          <a:prstGeom prst="roundRect">
            <a:avLst>
              <a:gd name="adj" fmla="val 1074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关键技术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858967" y="2226822"/>
            <a:ext cx="1066786" cy="470981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实验验证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011724" y="4562272"/>
            <a:ext cx="2282675" cy="470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基于知识萃取的决策行为模拟和抽取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011695" y="2790823"/>
            <a:ext cx="2282675" cy="47098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融合反馈偏置的自适应测试集生成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6011695" y="3394546"/>
            <a:ext cx="2282675" cy="47098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基于层次语义理解的白盒测试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6011695" y="3994421"/>
            <a:ext cx="2282675" cy="47098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基于决策行为模拟的黑盒测试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6011726" y="2228848"/>
            <a:ext cx="2282633" cy="470981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自动驾驶软件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（目标检测与分类）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楷体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蔡祥睿</cp:lastModifiedBy>
  <cp:revision>2</cp:revision>
  <dcterms:created xsi:type="dcterms:W3CDTF">2022-03-03T15:53:00Z</dcterms:created>
  <dcterms:modified xsi:type="dcterms:W3CDTF">2022-03-03T15:55:26Z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029B8153C7014B7B8023C45E94E1364D</vt:lpwstr>
  </property>
  <property fmtid="{D5CDD505-2E9C-101B-9397-08002B2CF9AE}" pid="3" name="KSOProductBuildVer">
    <vt:lpwstr>2052-11.1.0.11365</vt:lpwstr>
  </property>
</Properties>
</file>