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3311208" y="3025775"/>
            <a:ext cx="1447800" cy="1223010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91553" y="3181985"/>
            <a:ext cx="1178560" cy="878840"/>
            <a:chOff x="8138" y="3966"/>
            <a:chExt cx="1856" cy="1384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8205" y="3999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 rot="0">
              <a:off x="8138" y="3966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</p:grpSp>
      <p:pic>
        <p:nvPicPr>
          <p:cNvPr id="38" name="图片 37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70125" y="4403090"/>
            <a:ext cx="929005" cy="929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052513" y="4933315"/>
                <a:ext cx="1299210" cy="525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测试数据集</a:t>
                </a:r>
                <a:endPara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𝒟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13" y="4933315"/>
                <a:ext cx="1299210" cy="525145"/>
              </a:xfrm>
              <a:prstGeom prst="rect">
                <a:avLst/>
              </a:prstGeom>
              <a:blipFill rotWithShape="1">
                <a:blip r:embed="rId3"/>
                <a:stretch>
                  <a:fillRect l="-24" r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3373755" y="3068320"/>
            <a:ext cx="1322705" cy="1096010"/>
            <a:chOff x="5829" y="4166"/>
            <a:chExt cx="2083" cy="1726"/>
          </a:xfrm>
        </p:grpSpPr>
        <p:sp>
          <p:nvSpPr>
            <p:cNvPr id="70" name="椭圆 69"/>
            <p:cNvSpPr/>
            <p:nvPr/>
          </p:nvSpPr>
          <p:spPr>
            <a:xfrm>
              <a:off x="6628" y="4166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131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92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234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380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9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75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029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446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194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620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6" name="直接箭头连接符 85"/>
            <p:cNvCxnSpPr>
              <a:stCxn id="70" idx="4"/>
              <a:endCxn id="71" idx="0"/>
            </p:cNvCxnSpPr>
            <p:nvPr/>
          </p:nvCxnSpPr>
          <p:spPr>
            <a:xfrm flipH="1">
              <a:off x="6289" y="4481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0" idx="4"/>
              <a:endCxn id="72" idx="0"/>
            </p:cNvCxnSpPr>
            <p:nvPr/>
          </p:nvCxnSpPr>
          <p:spPr>
            <a:xfrm>
              <a:off x="6785" y="4481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1" idx="4"/>
              <a:endCxn id="80" idx="0"/>
            </p:cNvCxnSpPr>
            <p:nvPr/>
          </p:nvCxnSpPr>
          <p:spPr>
            <a:xfrm flipH="1">
              <a:off x="5976" y="4895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1" idx="4"/>
              <a:endCxn id="77" idx="0"/>
            </p:cNvCxnSpPr>
            <p:nvPr/>
          </p:nvCxnSpPr>
          <p:spPr>
            <a:xfrm>
              <a:off x="6289" y="4895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2" idx="4"/>
              <a:endCxn id="81" idx="0"/>
            </p:cNvCxnSpPr>
            <p:nvPr/>
          </p:nvCxnSpPr>
          <p:spPr>
            <a:xfrm flipH="1">
              <a:off x="7122" y="4895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78" idx="0"/>
            </p:cNvCxnSpPr>
            <p:nvPr/>
          </p:nvCxnSpPr>
          <p:spPr>
            <a:xfrm>
              <a:off x="7249" y="4895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7" idx="4"/>
              <a:endCxn id="82" idx="0"/>
            </p:cNvCxnSpPr>
            <p:nvPr/>
          </p:nvCxnSpPr>
          <p:spPr>
            <a:xfrm flipH="1">
              <a:off x="6176" y="5372"/>
              <a:ext cx="21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7" idx="4"/>
              <a:endCxn id="83" idx="0"/>
            </p:cNvCxnSpPr>
            <p:nvPr/>
          </p:nvCxnSpPr>
          <p:spPr>
            <a:xfrm>
              <a:off x="6392" y="5372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8" idx="4"/>
              <a:endCxn id="84" idx="0"/>
            </p:cNvCxnSpPr>
            <p:nvPr/>
          </p:nvCxnSpPr>
          <p:spPr>
            <a:xfrm flipH="1">
              <a:off x="7341" y="5372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8" idx="4"/>
              <a:endCxn id="85" idx="0"/>
            </p:cNvCxnSpPr>
            <p:nvPr/>
          </p:nvCxnSpPr>
          <p:spPr>
            <a:xfrm>
              <a:off x="7537" y="5372"/>
              <a:ext cx="229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913063" y="3057843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基于树的模型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408" y="3219768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黑盒</a:t>
            </a:r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软目标：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endCxn id="49" idx="2"/>
          </p:cNvCxnSpPr>
          <p:nvPr/>
        </p:nvCxnSpPr>
        <p:spPr>
          <a:xfrm flipH="1" flipV="1">
            <a:off x="1581150" y="2819400"/>
            <a:ext cx="635" cy="530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052445" y="1485265"/>
            <a:ext cx="1967230" cy="954405"/>
          </a:xfrm>
          <a:prstGeom prst="roundRect">
            <a:avLst>
              <a:gd name="adj" fmla="val 8806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38" idx="3"/>
            <a:endCxn id="54" idx="2"/>
          </p:cNvCxnSpPr>
          <p:nvPr/>
        </p:nvCxnSpPr>
        <p:spPr>
          <a:xfrm flipV="1">
            <a:off x="3199130" y="4248785"/>
            <a:ext cx="836295" cy="61912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/>
              <p:cNvGraphicFramePr/>
              <p:nvPr>
                <p:custDataLst>
                  <p:tags r:id="rId5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软目标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硬目标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/>
              <p:cNvGraphicFramePr/>
              <p:nvPr>
                <p:custDataLst>
                  <p:tags r:id="rId6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6" name="文本框 55"/>
          <p:cNvSpPr txBox="1"/>
          <p:nvPr/>
        </p:nvSpPr>
        <p:spPr>
          <a:xfrm>
            <a:off x="3132455" y="1555115"/>
            <a:ext cx="180721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损失函数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4711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47929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blipFill rotWithShape="1">
                <a:blip r:embed="rId8"/>
                <a:stretch>
                  <a:fillRect l="-150" t="-92" r="15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blipFill rotWithShape="1">
                <a:blip r:embed="rId9"/>
                <a:stretch>
                  <a:fillRect l="-100" t="-92" r="10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连接符 62"/>
          <p:cNvCxnSpPr>
            <a:stCxn id="49" idx="0"/>
            <a:endCxn id="55" idx="1"/>
          </p:cNvCxnSpPr>
          <p:nvPr/>
        </p:nvCxnSpPr>
        <p:spPr>
          <a:xfrm rot="16200000">
            <a:off x="2213610" y="1590675"/>
            <a:ext cx="286385" cy="155130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1" idx="2"/>
          </p:cNvCxnSpPr>
          <p:nvPr/>
        </p:nvCxnSpPr>
        <p:spPr>
          <a:xfrm flipV="1">
            <a:off x="4035425" y="2439670"/>
            <a:ext cx="635" cy="58610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5489575" y="3094355"/>
            <a:ext cx="706755" cy="765175"/>
            <a:chOff x="8645" y="4150"/>
            <a:chExt cx="1113" cy="1205"/>
          </a:xfrm>
        </p:grpSpPr>
        <p:sp>
          <p:nvSpPr>
            <p:cNvPr id="36" name="椭圆 35"/>
            <p:cNvSpPr/>
            <p:nvPr/>
          </p:nvSpPr>
          <p:spPr>
            <a:xfrm>
              <a:off x="9444" y="415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947" y="456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645" y="506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3" name="直接箭头连接符 72"/>
            <p:cNvCxnSpPr>
              <a:stCxn id="36" idx="4"/>
              <a:endCxn id="37" idx="0"/>
            </p:cNvCxnSpPr>
            <p:nvPr/>
          </p:nvCxnSpPr>
          <p:spPr>
            <a:xfrm flipH="1">
              <a:off x="9105" y="4465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7" idx="4"/>
              <a:endCxn id="62" idx="0"/>
            </p:cNvCxnSpPr>
            <p:nvPr/>
          </p:nvCxnSpPr>
          <p:spPr>
            <a:xfrm flipH="1">
              <a:off x="8792" y="4879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6914515" y="3094355"/>
            <a:ext cx="676910" cy="1096010"/>
            <a:chOff x="14030" y="4168"/>
            <a:chExt cx="1066" cy="1726"/>
          </a:xfrm>
        </p:grpSpPr>
        <p:sp>
          <p:nvSpPr>
            <p:cNvPr id="102" name="椭圆 101"/>
            <p:cNvSpPr/>
            <p:nvPr/>
          </p:nvSpPr>
          <p:spPr>
            <a:xfrm>
              <a:off x="14030" y="4168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4494" y="4583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4782" y="5060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4596" y="5602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4" name="直接箭头连接符 113"/>
            <p:cNvCxnSpPr>
              <a:stCxn id="102" idx="4"/>
              <a:endCxn id="104" idx="0"/>
            </p:cNvCxnSpPr>
            <p:nvPr/>
          </p:nvCxnSpPr>
          <p:spPr>
            <a:xfrm>
              <a:off x="14187" y="4483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4" idx="4"/>
              <a:endCxn id="106" idx="0"/>
            </p:cNvCxnSpPr>
            <p:nvPr/>
          </p:nvCxnSpPr>
          <p:spPr>
            <a:xfrm>
              <a:off x="14651" y="4897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6" idx="4"/>
              <a:endCxn id="111" idx="0"/>
            </p:cNvCxnSpPr>
            <p:nvPr/>
          </p:nvCxnSpPr>
          <p:spPr>
            <a:xfrm flipH="1">
              <a:off x="14743" y="5374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6297930" y="3094355"/>
            <a:ext cx="514985" cy="1096010"/>
            <a:chOff x="11240" y="4167"/>
            <a:chExt cx="811" cy="1726"/>
          </a:xfrm>
        </p:grpSpPr>
        <p:sp>
          <p:nvSpPr>
            <p:cNvPr id="124" name="椭圆 123"/>
            <p:cNvSpPr/>
            <p:nvPr/>
          </p:nvSpPr>
          <p:spPr>
            <a:xfrm>
              <a:off x="11737" y="4167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11240" y="4582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1343" y="5059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555" y="5601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35" name="直接箭头连接符 134"/>
            <p:cNvCxnSpPr>
              <a:stCxn id="124" idx="4"/>
              <a:endCxn id="125" idx="0"/>
            </p:cNvCxnSpPr>
            <p:nvPr/>
          </p:nvCxnSpPr>
          <p:spPr>
            <a:xfrm flipH="1">
              <a:off x="11398" y="4482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25" idx="4"/>
              <a:endCxn id="127" idx="0"/>
            </p:cNvCxnSpPr>
            <p:nvPr/>
          </p:nvCxnSpPr>
          <p:spPr>
            <a:xfrm>
              <a:off x="11398" y="4896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7" idx="4"/>
              <a:endCxn id="132" idx="0"/>
            </p:cNvCxnSpPr>
            <p:nvPr/>
          </p:nvCxnSpPr>
          <p:spPr>
            <a:xfrm>
              <a:off x="11501" y="5373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圆角矩形 148"/>
          <p:cNvSpPr/>
          <p:nvPr/>
        </p:nvSpPr>
        <p:spPr>
          <a:xfrm>
            <a:off x="5415915" y="3026410"/>
            <a:ext cx="2872740" cy="1222375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>
            <a:off x="7693025" y="3094355"/>
            <a:ext cx="494030" cy="765175"/>
            <a:chOff x="11298" y="6670"/>
            <a:chExt cx="778" cy="1205"/>
          </a:xfrm>
        </p:grpSpPr>
        <p:sp>
          <p:nvSpPr>
            <p:cNvPr id="151" name="椭圆 150"/>
            <p:cNvSpPr/>
            <p:nvPr/>
          </p:nvSpPr>
          <p:spPr>
            <a:xfrm>
              <a:off x="11298" y="667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11762" y="708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1645" y="758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3" name="直接箭头连接符 162"/>
            <p:cNvCxnSpPr>
              <a:stCxn id="151" idx="4"/>
              <a:endCxn id="153" idx="0"/>
            </p:cNvCxnSpPr>
            <p:nvPr/>
          </p:nvCxnSpPr>
          <p:spPr>
            <a:xfrm>
              <a:off x="11455" y="6985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3" idx="4"/>
              <a:endCxn id="157" idx="0"/>
            </p:cNvCxnSpPr>
            <p:nvPr/>
          </p:nvCxnSpPr>
          <p:spPr>
            <a:xfrm flipH="1">
              <a:off x="11792" y="7399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6227128" y="424878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决策路径抽取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74" name="右箭头 173"/>
          <p:cNvSpPr/>
          <p:nvPr/>
        </p:nvSpPr>
        <p:spPr>
          <a:xfrm>
            <a:off x="4960620" y="3550920"/>
            <a:ext cx="262890" cy="251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6131560" y="1485265"/>
            <a:ext cx="1441450" cy="1264920"/>
            <a:chOff x="8517" y="4876"/>
            <a:chExt cx="2270" cy="1992"/>
          </a:xfrm>
        </p:grpSpPr>
        <p:sp>
          <p:nvSpPr>
            <p:cNvPr id="208" name="圆角矩形 207"/>
            <p:cNvSpPr/>
            <p:nvPr/>
          </p:nvSpPr>
          <p:spPr>
            <a:xfrm>
              <a:off x="8517" y="4876"/>
              <a:ext cx="2270" cy="1992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5" name="组合 204"/>
            <p:cNvGrpSpPr/>
            <p:nvPr/>
          </p:nvGrpSpPr>
          <p:grpSpPr>
            <a:xfrm rot="0"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77" name="文本框 176"/>
          <p:cNvSpPr txBox="1"/>
          <p:nvPr/>
        </p:nvSpPr>
        <p:spPr>
          <a:xfrm>
            <a:off x="5909945" y="1201420"/>
            <a:ext cx="1884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）决策路径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覆盖度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8" name="直接箭头连接符 177"/>
          <p:cNvCxnSpPr>
            <a:stCxn id="149" idx="0"/>
            <a:endCxn id="208" idx="2"/>
          </p:cNvCxnSpPr>
          <p:nvPr/>
        </p:nvCxnSpPr>
        <p:spPr>
          <a:xfrm flipV="1">
            <a:off x="6852285" y="2750185"/>
            <a:ext cx="0" cy="276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362325" y="1201420"/>
            <a:ext cx="13474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）知识蒸馏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4" name="肘形连接符 203"/>
          <p:cNvCxnSpPr>
            <a:stCxn id="38" idx="1"/>
            <a:endCxn id="41" idx="2"/>
          </p:cNvCxnSpPr>
          <p:nvPr/>
        </p:nvCxnSpPr>
        <p:spPr>
          <a:xfrm rot="10800000">
            <a:off x="1581785" y="4060825"/>
            <a:ext cx="688340" cy="80708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8148" y="289623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教师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5933" y="2719070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学生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4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81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Cambria Math</vt:lpstr>
      <vt:lpstr>MS Mincho</vt:lpstr>
      <vt:lpstr>JetBrains Mono</vt:lpstr>
      <vt:lpstr>楷体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蔡祥睿</cp:lastModifiedBy>
  <cp:revision>172</cp:revision>
  <dcterms:created xsi:type="dcterms:W3CDTF">2019-06-19T02:08:00Z</dcterms:created>
  <dcterms:modified xsi:type="dcterms:W3CDTF">2022-03-02T03:46:14Z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1BCEB4E20D8C44B0B41217B0B1E3D907</vt:lpwstr>
  </property>
</Properties>
</file>