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/>
  </p:normalViewPr>
  <p:slideViewPr>
    <p:cSldViewPr snapToGrid="0">
      <p:cViewPr>
        <p:scale>
          <a:sx n="125" d="100"/>
          <a:sy n="125" d="100"/>
        </p:scale>
        <p:origin x="30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25068" y="2642292"/>
            <a:ext cx="11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45130" y="2642292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3148125" y="3236485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28495" y="3438525"/>
            <a:ext cx="787400" cy="7874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483781" y="3793478"/>
            <a:ext cx="12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充分性</a:t>
            </a:r>
            <a:endParaRPr lang="en-US" altLang="zh-CN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566966" y="2897320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模型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性能报告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923232" y="2642292"/>
            <a:ext cx="18068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代表性数据选取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6" name="组合 275"/>
          <p:cNvGrpSpPr/>
          <p:nvPr/>
        </p:nvGrpSpPr>
        <p:grpSpPr>
          <a:xfrm>
            <a:off x="6167542" y="2902703"/>
            <a:ext cx="421778" cy="425340"/>
            <a:chOff x="13108" y="4324"/>
            <a:chExt cx="982" cy="990"/>
          </a:xfrm>
        </p:grpSpPr>
        <p:pic>
          <p:nvPicPr>
            <p:cNvPr id="12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81" name="文本框 180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264" name="肘形连接符 263"/>
          <p:cNvCxnSpPr>
            <a:stCxn id="287" idx="2"/>
            <a:endCxn id="174" idx="3"/>
          </p:cNvCxnSpPr>
          <p:nvPr/>
        </p:nvCxnSpPr>
        <p:spPr>
          <a:xfrm rot="5400000">
            <a:off x="6177915" y="3927475"/>
            <a:ext cx="262255" cy="169227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右箭头 269"/>
          <p:cNvSpPr/>
          <p:nvPr/>
        </p:nvSpPr>
        <p:spPr>
          <a:xfrm>
            <a:off x="3649376" y="3625581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图片 271" descr="32313535383731303b32313535383736303bcafdbeddbfe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189" y="3306763"/>
            <a:ext cx="457200" cy="457200"/>
          </a:xfrm>
          <a:prstGeom prst="rect">
            <a:avLst/>
          </a:prstGeom>
        </p:spPr>
      </p:pic>
      <p:pic>
        <p:nvPicPr>
          <p:cNvPr id="274" name="图片 273" descr="333438313030373b333438313836363bcafdbed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3305" y="4186238"/>
            <a:ext cx="495300" cy="495300"/>
          </a:xfrm>
          <a:prstGeom prst="rect">
            <a:avLst/>
          </a:prstGeom>
        </p:spPr>
      </p:pic>
      <p:cxnSp>
        <p:nvCxnSpPr>
          <p:cNvPr id="278" name="直接箭头连接符 277"/>
          <p:cNvCxnSpPr>
            <a:stCxn id="48" idx="3"/>
            <a:endCxn id="272" idx="1"/>
          </p:cNvCxnSpPr>
          <p:nvPr/>
        </p:nvCxnSpPr>
        <p:spPr>
          <a:xfrm>
            <a:off x="5694680" y="3535680"/>
            <a:ext cx="4673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图片 284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3327083"/>
            <a:ext cx="416560" cy="416560"/>
          </a:xfrm>
          <a:prstGeom prst="rect">
            <a:avLst/>
          </a:prstGeom>
        </p:spPr>
      </p:pic>
      <p:cxnSp>
        <p:nvCxnSpPr>
          <p:cNvPr id="286" name="直接箭头连接符 285"/>
          <p:cNvCxnSpPr>
            <a:stCxn id="272" idx="3"/>
            <a:endCxn id="285" idx="1"/>
          </p:cNvCxnSpPr>
          <p:nvPr/>
        </p:nvCxnSpPr>
        <p:spPr>
          <a:xfrm>
            <a:off x="6619389" y="3535645"/>
            <a:ext cx="3276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图片 286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4225608"/>
            <a:ext cx="416560" cy="416560"/>
          </a:xfrm>
          <a:prstGeom prst="rect">
            <a:avLst/>
          </a:prstGeom>
        </p:spPr>
      </p:pic>
      <p:cxnSp>
        <p:nvCxnSpPr>
          <p:cNvPr id="288" name="直接箭头连接符 287"/>
          <p:cNvCxnSpPr>
            <a:stCxn id="274" idx="3"/>
            <a:endCxn id="287" idx="1"/>
          </p:cNvCxnSpPr>
          <p:nvPr/>
        </p:nvCxnSpPr>
        <p:spPr>
          <a:xfrm>
            <a:off x="6618605" y="4434017"/>
            <a:ext cx="32829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8" idx="3"/>
            <a:endCxn id="274" idx="1"/>
          </p:cNvCxnSpPr>
          <p:nvPr/>
        </p:nvCxnSpPr>
        <p:spPr>
          <a:xfrm>
            <a:off x="5694680" y="3535680"/>
            <a:ext cx="428625" cy="8985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5664716" y="4853667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测试执行反馈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190353" y="4750176"/>
            <a:ext cx="127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边界数据选取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5" name="直接箭头连接符 174"/>
          <p:cNvCxnSpPr>
            <a:stCxn id="52" idx="3"/>
            <a:endCxn id="274" idx="1"/>
          </p:cNvCxnSpPr>
          <p:nvPr/>
        </p:nvCxnSpPr>
        <p:spPr>
          <a:xfrm>
            <a:off x="5694680" y="4434205"/>
            <a:ext cx="42862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6162285" y="3778865"/>
            <a:ext cx="421778" cy="425340"/>
            <a:chOff x="13108" y="4324"/>
            <a:chExt cx="982" cy="990"/>
          </a:xfrm>
        </p:grpSpPr>
        <p:pic>
          <p:nvPicPr>
            <p:cNvPr id="17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79" name="文本框 178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3778250" y="3141345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778250" y="3684270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35941" y="3626216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958590" y="2988945"/>
            <a:ext cx="1736090" cy="1722755"/>
            <a:chOff x="6234" y="4707"/>
            <a:chExt cx="2734" cy="2713"/>
          </a:xfrm>
        </p:grpSpPr>
        <p:sp>
          <p:nvSpPr>
            <p:cNvPr id="85" name="圆角矩形 182"/>
            <p:cNvSpPr/>
            <p:nvPr/>
          </p:nvSpPr>
          <p:spPr>
            <a:xfrm>
              <a:off x="6234" y="4713"/>
              <a:ext cx="1358" cy="1721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652" y="4805"/>
              <a:ext cx="882" cy="670"/>
              <a:chOff x="6580" y="4811"/>
              <a:chExt cx="882" cy="670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6580" y="4811"/>
                <a:ext cx="882" cy="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五边形 200"/>
              <p:cNvSpPr/>
              <p:nvPr/>
            </p:nvSpPr>
            <p:spPr>
              <a:xfrm>
                <a:off x="6913" y="4925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五边形 201"/>
              <p:cNvSpPr/>
              <p:nvPr/>
            </p:nvSpPr>
            <p:spPr>
              <a:xfrm>
                <a:off x="6718" y="494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五边形 200"/>
              <p:cNvSpPr/>
              <p:nvPr/>
            </p:nvSpPr>
            <p:spPr>
              <a:xfrm>
                <a:off x="6993" y="512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五边形 200"/>
              <p:cNvSpPr/>
              <p:nvPr/>
            </p:nvSpPr>
            <p:spPr>
              <a:xfrm>
                <a:off x="6757" y="5189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五边形 200"/>
              <p:cNvSpPr/>
              <p:nvPr/>
            </p:nvSpPr>
            <p:spPr>
              <a:xfrm>
                <a:off x="7214" y="5010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五边形 200"/>
              <p:cNvSpPr/>
              <p:nvPr/>
            </p:nvSpPr>
            <p:spPr>
              <a:xfrm>
                <a:off x="6993" y="528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719" y="5640"/>
              <a:ext cx="748" cy="710"/>
              <a:chOff x="6815" y="5679"/>
              <a:chExt cx="748" cy="71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045" y="5759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959" y="589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6815" y="5679"/>
                <a:ext cx="748" cy="7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7216" y="5862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7129" y="601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7336" y="6050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7250" y="6188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6959" y="6050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26" y="6656"/>
              <a:ext cx="734" cy="634"/>
              <a:chOff x="6726" y="6656"/>
              <a:chExt cx="734" cy="634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6940" y="670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7130" y="6807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7265" y="6995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6982" y="6876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7022" y="70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6774" y="69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7163" y="717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26" y="6656"/>
                <a:ext cx="735" cy="6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1" name="圆角矩形 182"/>
            <p:cNvSpPr/>
            <p:nvPr/>
          </p:nvSpPr>
          <p:spPr>
            <a:xfrm>
              <a:off x="6234" y="6546"/>
              <a:ext cx="1358" cy="874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962" y="4804"/>
              <a:ext cx="882" cy="671"/>
              <a:chOff x="6580" y="4811"/>
              <a:chExt cx="882" cy="67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580" y="4811"/>
                <a:ext cx="882" cy="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五边形 201"/>
              <p:cNvSpPr/>
              <p:nvPr/>
            </p:nvSpPr>
            <p:spPr>
              <a:xfrm>
                <a:off x="6718" y="494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五边形 200"/>
              <p:cNvSpPr/>
              <p:nvPr/>
            </p:nvSpPr>
            <p:spPr>
              <a:xfrm>
                <a:off x="6993" y="5124"/>
                <a:ext cx="155" cy="147"/>
              </a:xfrm>
              <a:prstGeom prst="pent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029" y="5639"/>
              <a:ext cx="748" cy="711"/>
              <a:chOff x="6815" y="5679"/>
              <a:chExt cx="748" cy="71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045" y="5759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815" y="5679"/>
                <a:ext cx="748" cy="7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7129" y="6017"/>
                <a:ext cx="120" cy="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033" y="6655"/>
              <a:ext cx="735" cy="634"/>
              <a:chOff x="6726" y="6656"/>
              <a:chExt cx="735" cy="63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940" y="670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265" y="6995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774" y="6950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726" y="6656"/>
                <a:ext cx="735" cy="6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4" name="直接箭头连接符 43"/>
            <p:cNvCxnSpPr>
              <a:stCxn id="15" idx="3"/>
              <a:endCxn id="43" idx="1"/>
            </p:cNvCxnSpPr>
            <p:nvPr/>
          </p:nvCxnSpPr>
          <p:spPr>
            <a:xfrm flipV="1">
              <a:off x="7461" y="6972"/>
              <a:ext cx="572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9" idx="6"/>
              <a:endCxn id="24" idx="2"/>
            </p:cNvCxnSpPr>
            <p:nvPr/>
          </p:nvCxnSpPr>
          <p:spPr>
            <a:xfrm flipV="1">
              <a:off x="7467" y="5995"/>
              <a:ext cx="562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9" idx="6"/>
              <a:endCxn id="13" idx="2"/>
            </p:cNvCxnSpPr>
            <p:nvPr/>
          </p:nvCxnSpPr>
          <p:spPr>
            <a:xfrm flipV="1">
              <a:off x="7534" y="5140"/>
              <a:ext cx="428" cy="1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182"/>
            <p:cNvSpPr/>
            <p:nvPr/>
          </p:nvSpPr>
          <p:spPr>
            <a:xfrm>
              <a:off x="7795" y="4707"/>
              <a:ext cx="1173" cy="1721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圆角矩形 182"/>
            <p:cNvSpPr/>
            <p:nvPr/>
          </p:nvSpPr>
          <p:spPr>
            <a:xfrm>
              <a:off x="7795" y="6546"/>
              <a:ext cx="1173" cy="873"/>
            </a:xfrm>
            <a:prstGeom prst="roundRect">
              <a:avLst>
                <a:gd name="adj" fmla="val 7548"/>
              </a:avLst>
            </a:prstGeom>
            <a:noFill/>
            <a:ln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81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930015" y="4204335"/>
            <a:ext cx="336550" cy="472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000">
                <a:latin typeface="楷体" panose="02010609060101010101" charset="-122"/>
                <a:ea typeface="楷体" panose="02010609060101010101" charset="-122"/>
              </a:rPr>
              <a:t>离群点</a:t>
            </a:r>
            <a:endParaRPr lang="zh-CN" altLang="en-US" sz="1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09512" y="2642292"/>
            <a:ext cx="180680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测试集生成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黑体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78</cp:revision>
  <dcterms:created xsi:type="dcterms:W3CDTF">2022-02-28T09:46:00Z</dcterms:created>
  <dcterms:modified xsi:type="dcterms:W3CDTF">2022-03-02T16:00:10Z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