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5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275-F033-4F5F-ACA8-E5E257B0250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CA99-A97F-434E-9DEE-D1BDBB8560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275-F033-4F5F-ACA8-E5E257B0250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CA99-A97F-434E-9DEE-D1BDBB8560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275-F033-4F5F-ACA8-E5E257B0250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CA99-A97F-434E-9DEE-D1BDBB8560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275-F033-4F5F-ACA8-E5E257B0250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CA99-A97F-434E-9DEE-D1BDBB8560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275-F033-4F5F-ACA8-E5E257B0250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CA99-A97F-434E-9DEE-D1BDBB8560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275-F033-4F5F-ACA8-E5E257B0250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CA99-A97F-434E-9DEE-D1BDBB8560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275-F033-4F5F-ACA8-E5E257B0250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CA99-A97F-434E-9DEE-D1BDBB8560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275-F033-4F5F-ACA8-E5E257B0250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CA99-A97F-434E-9DEE-D1BDBB8560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275-F033-4F5F-ACA8-E5E257B0250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CA99-A97F-434E-9DEE-D1BDBB8560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275-F033-4F5F-ACA8-E5E257B0250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CA99-A97F-434E-9DEE-D1BDBB8560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275-F033-4F5F-ACA8-E5E257B0250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CA99-A97F-434E-9DEE-D1BDBB8560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5F275-F033-4F5F-ACA8-E5E257B0250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1CA99-A97F-434E-9DEE-D1BDBB8560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五边形 3"/>
          <p:cNvSpPr/>
          <p:nvPr/>
        </p:nvSpPr>
        <p:spPr>
          <a:xfrm>
            <a:off x="1507786" y="2412671"/>
            <a:ext cx="2373549" cy="710931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1)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如何从待测模型中准确抽取具有语义逻辑的测试覆盖对象？</a:t>
            </a:r>
          </a:p>
        </p:txBody>
      </p:sp>
      <p:sp>
        <p:nvSpPr>
          <p:cNvPr id="5" name="箭头: 五边形 4"/>
          <p:cNvSpPr/>
          <p:nvPr/>
        </p:nvSpPr>
        <p:spPr>
          <a:xfrm>
            <a:off x="1507786" y="3288138"/>
            <a:ext cx="2373549" cy="710931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2)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在受限场景下，如何衡量测试数据对模型决策逻辑的覆盖度？</a:t>
            </a:r>
          </a:p>
        </p:txBody>
      </p:sp>
      <p:sp>
        <p:nvSpPr>
          <p:cNvPr id="6" name="箭头: 五边形 5"/>
          <p:cNvSpPr/>
          <p:nvPr/>
        </p:nvSpPr>
        <p:spPr>
          <a:xfrm>
            <a:off x="1507786" y="4157786"/>
            <a:ext cx="2373549" cy="710931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3)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如何选取测试数据用于构建具有可解释性的测试数据集？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33128" y="2973183"/>
            <a:ext cx="430887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关键科学问题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104089" y="2251953"/>
            <a:ext cx="29328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4036979" y="2231686"/>
            <a:ext cx="0" cy="28064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13817" y="5033253"/>
            <a:ext cx="29328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箭头: 虚尾 14"/>
          <p:cNvSpPr/>
          <p:nvPr/>
        </p:nvSpPr>
        <p:spPr>
          <a:xfrm>
            <a:off x="4173165" y="3328482"/>
            <a:ext cx="437745" cy="567446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4719539" y="2226822"/>
            <a:ext cx="0" cy="280643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矩形: 圆角 16"/>
          <p:cNvSpPr/>
          <p:nvPr/>
        </p:nvSpPr>
        <p:spPr>
          <a:xfrm>
            <a:off x="4858967" y="4562272"/>
            <a:ext cx="1066786" cy="4709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理论研究</a:t>
            </a:r>
          </a:p>
        </p:txBody>
      </p:sp>
      <p:sp>
        <p:nvSpPr>
          <p:cNvPr id="18" name="矩形: 圆角 17"/>
          <p:cNvSpPr/>
          <p:nvPr/>
        </p:nvSpPr>
        <p:spPr>
          <a:xfrm>
            <a:off x="4858967" y="2790823"/>
            <a:ext cx="1066786" cy="1678428"/>
          </a:xfrm>
          <a:prstGeom prst="roundRect">
            <a:avLst>
              <a:gd name="adj" fmla="val 10740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关键技术</a:t>
            </a:r>
          </a:p>
        </p:txBody>
      </p:sp>
      <p:sp>
        <p:nvSpPr>
          <p:cNvPr id="19" name="矩形: 圆角 18"/>
          <p:cNvSpPr/>
          <p:nvPr/>
        </p:nvSpPr>
        <p:spPr>
          <a:xfrm>
            <a:off x="4858967" y="2226822"/>
            <a:ext cx="1066786" cy="470981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实验验证</a:t>
            </a:r>
          </a:p>
        </p:txBody>
      </p:sp>
      <p:sp>
        <p:nvSpPr>
          <p:cNvPr id="20" name="矩形: 圆角 19"/>
          <p:cNvSpPr/>
          <p:nvPr/>
        </p:nvSpPr>
        <p:spPr>
          <a:xfrm>
            <a:off x="6011724" y="4562272"/>
            <a:ext cx="2282675" cy="4709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基于知识萃取的决策行为模拟和抽取</a:t>
            </a:r>
          </a:p>
        </p:txBody>
      </p:sp>
      <p:sp>
        <p:nvSpPr>
          <p:cNvPr id="21" name="矩形: 圆角 20"/>
          <p:cNvSpPr/>
          <p:nvPr/>
        </p:nvSpPr>
        <p:spPr>
          <a:xfrm>
            <a:off x="6011695" y="2790823"/>
            <a:ext cx="2282675" cy="47098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融合反馈偏置的自适应测试集生成</a:t>
            </a:r>
          </a:p>
        </p:txBody>
      </p:sp>
      <p:sp>
        <p:nvSpPr>
          <p:cNvPr id="22" name="矩形: 圆角 21"/>
          <p:cNvSpPr/>
          <p:nvPr/>
        </p:nvSpPr>
        <p:spPr>
          <a:xfrm>
            <a:off x="6011695" y="3394546"/>
            <a:ext cx="2282675" cy="47098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基于决策行为模拟的黑盒测试</a:t>
            </a:r>
          </a:p>
        </p:txBody>
      </p:sp>
      <p:sp>
        <p:nvSpPr>
          <p:cNvPr id="23" name="矩形: 圆角 22"/>
          <p:cNvSpPr/>
          <p:nvPr/>
        </p:nvSpPr>
        <p:spPr>
          <a:xfrm>
            <a:off x="6011695" y="3994421"/>
            <a:ext cx="2282675" cy="47098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基于层次语义理解的白盒测试</a:t>
            </a:r>
          </a:p>
        </p:txBody>
      </p:sp>
      <p:sp>
        <p:nvSpPr>
          <p:cNvPr id="24" name="矩形: 圆角 23"/>
          <p:cNvSpPr/>
          <p:nvPr/>
        </p:nvSpPr>
        <p:spPr>
          <a:xfrm>
            <a:off x="6011726" y="2228848"/>
            <a:ext cx="2282633" cy="470981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自动驾驶软件（转向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转角预测任务）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105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楷体</vt:lpstr>
      <vt:lpstr>宋体</vt:lpstr>
      <vt:lpstr>Arial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Xiangrui CAI</dc:creator>
  <cp:lastModifiedBy>徐 思涵</cp:lastModifiedBy>
  <cp:revision>8</cp:revision>
  <dcterms:created xsi:type="dcterms:W3CDTF">2022-03-03T15:53:00Z</dcterms:created>
  <dcterms:modified xsi:type="dcterms:W3CDTF">2022-03-13T09:20:26Z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029B8153C7014B7B8023C45E94E1364D</vt:lpwstr>
  </property>
  <property fmtid="{D5CDD505-2E9C-101B-9397-08002B2CF9AE}" pid="3" name="KSOProductBuildVer">
    <vt:lpwstr>2052-11.1.0.11365</vt:lpwstr>
  </property>
</Properties>
</file>