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56" autoAdjust="0"/>
    <p:restoredTop sz="94660"/>
  </p:normalViewPr>
  <p:slideViewPr>
    <p:cSldViewPr snapToGrid="0">
      <p:cViewPr varScale="1">
        <p:scale>
          <a:sx n="95" d="100"/>
          <a:sy n="95" d="100"/>
        </p:scale>
        <p:origin x="83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.svg"/><Relationship Id="rId7" Type="http://schemas.openxmlformats.org/officeDocument/2006/relationships/image" Target="../media/image4.png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5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.sv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1725068" y="2642292"/>
            <a:ext cx="11942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大规模无标注测试数据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2995930" y="2642292"/>
            <a:ext cx="7924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决策路径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246" name="组合 245"/>
          <p:cNvGrpSpPr/>
          <p:nvPr/>
        </p:nvGrpSpPr>
        <p:grpSpPr>
          <a:xfrm>
            <a:off x="3148125" y="3236485"/>
            <a:ext cx="478961" cy="1018678"/>
            <a:chOff x="5969993" y="2815247"/>
            <a:chExt cx="478961" cy="1018678"/>
          </a:xfrm>
        </p:grpSpPr>
        <p:sp>
          <p:nvSpPr>
            <p:cNvPr id="130" name="椭圆 129"/>
            <p:cNvSpPr/>
            <p:nvPr/>
          </p:nvSpPr>
          <p:spPr>
            <a:xfrm>
              <a:off x="6263150" y="2815247"/>
              <a:ext cx="185804" cy="185804"/>
            </a:xfrm>
            <a:prstGeom prst="ellipse">
              <a:avLst/>
            </a:prstGeom>
            <a:solidFill>
              <a:srgbClr val="BFBFB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dk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a</a:t>
              </a:r>
              <a:endParaRPr lang="en-US" altLang="zh-CN" sz="1200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5969993" y="3060036"/>
              <a:ext cx="185804" cy="18580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b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6030748" y="3341397"/>
              <a:ext cx="185804" cy="18580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6155797" y="3661098"/>
              <a:ext cx="172827" cy="17282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41" name="直接箭头连接符 140"/>
            <p:cNvCxnSpPr>
              <a:stCxn id="130" idx="4"/>
              <a:endCxn id="131" idx="0"/>
            </p:cNvCxnSpPr>
            <p:nvPr/>
          </p:nvCxnSpPr>
          <p:spPr>
            <a:xfrm flipH="1">
              <a:off x="6063190" y="3001051"/>
              <a:ext cx="292568" cy="58985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>
              <a:stCxn id="131" idx="4"/>
              <a:endCxn id="133" idx="0"/>
            </p:cNvCxnSpPr>
            <p:nvPr/>
          </p:nvCxnSpPr>
          <p:spPr>
            <a:xfrm>
              <a:off x="6063190" y="3245251"/>
              <a:ext cx="60755" cy="95556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stCxn id="133" idx="4"/>
              <a:endCxn id="138" idx="0"/>
            </p:cNvCxnSpPr>
            <p:nvPr/>
          </p:nvCxnSpPr>
          <p:spPr>
            <a:xfrm>
              <a:off x="6123945" y="3526611"/>
              <a:ext cx="118561" cy="133897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5" name="图片 185" descr="32303137373533313b32303137383838353bcec4bcfecafdbeddbfe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928495" y="3438525"/>
            <a:ext cx="787400" cy="787400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6483781" y="3793478"/>
            <a:ext cx="127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充分性</a:t>
            </a:r>
            <a:endParaRPr lang="en-US" altLang="zh-CN" sz="1200" dirty="0">
              <a:solidFill>
                <a:srgbClr val="7030A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ctr"/>
            <a:r>
              <a:rPr lang="zh-CN" altLang="en-US" sz="1200" dirty="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测试报告</a:t>
            </a:r>
            <a:endParaRPr lang="zh-CN" altLang="en-US" sz="1200" dirty="0">
              <a:solidFill>
                <a:srgbClr val="7030A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10" name="文本框 209"/>
          <p:cNvSpPr txBox="1"/>
          <p:nvPr/>
        </p:nvSpPr>
        <p:spPr>
          <a:xfrm>
            <a:off x="6566966" y="2897320"/>
            <a:ext cx="1176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模型</a:t>
            </a:r>
            <a:endParaRPr lang="zh-CN" altLang="en-US" sz="1200" dirty="0">
              <a:solidFill>
                <a:srgbClr val="7030A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ctr"/>
            <a:r>
              <a:rPr lang="zh-CN" altLang="en-US" sz="1200" dirty="0">
                <a:solidFill>
                  <a:srgbClr val="7030A0"/>
                </a:solidFill>
                <a:latin typeface="楷体" panose="02010609060101010101" charset="-122"/>
                <a:ea typeface="楷体" panose="02010609060101010101" charset="-122"/>
              </a:rPr>
              <a:t>性能报告</a:t>
            </a:r>
            <a:endParaRPr lang="zh-CN" altLang="en-US" sz="1200" dirty="0">
              <a:solidFill>
                <a:srgbClr val="7030A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3923232" y="2642292"/>
            <a:ext cx="180680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代表性数据选取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76" name="组合 275"/>
          <p:cNvGrpSpPr/>
          <p:nvPr/>
        </p:nvGrpSpPr>
        <p:grpSpPr>
          <a:xfrm>
            <a:off x="6167542" y="2902703"/>
            <a:ext cx="421778" cy="425340"/>
            <a:chOff x="13108" y="4324"/>
            <a:chExt cx="982" cy="990"/>
          </a:xfrm>
        </p:grpSpPr>
        <p:pic>
          <p:nvPicPr>
            <p:cNvPr id="127" name="图片 126" descr="32303235303832373b32303235343037343bc8cbd4b1cae9d0b4c7a6b1ca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352" y="4821"/>
              <a:ext cx="493" cy="493"/>
            </a:xfrm>
            <a:prstGeom prst="rect">
              <a:avLst/>
            </a:prstGeom>
          </p:spPr>
        </p:pic>
        <p:sp>
          <p:nvSpPr>
            <p:cNvPr id="181" name="文本框 180"/>
            <p:cNvSpPr txBox="1"/>
            <p:nvPr/>
          </p:nvSpPr>
          <p:spPr>
            <a:xfrm>
              <a:off x="13108" y="4324"/>
              <a:ext cx="982" cy="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标注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cxnSp>
        <p:nvCxnSpPr>
          <p:cNvPr id="264" name="肘形连接符 263"/>
          <p:cNvCxnSpPr>
            <a:stCxn id="287" idx="2"/>
            <a:endCxn id="174" idx="3"/>
          </p:cNvCxnSpPr>
          <p:nvPr/>
        </p:nvCxnSpPr>
        <p:spPr>
          <a:xfrm rot="5400000">
            <a:off x="6144260" y="3877310"/>
            <a:ext cx="245745" cy="1776095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右箭头 269"/>
          <p:cNvSpPr/>
          <p:nvPr/>
        </p:nvSpPr>
        <p:spPr>
          <a:xfrm>
            <a:off x="3649376" y="3625581"/>
            <a:ext cx="224155" cy="33655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2" name="图片 271" descr="32313535383731303b32313535383736303bcafdbeddbfe2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62189" y="3306763"/>
            <a:ext cx="457200" cy="457200"/>
          </a:xfrm>
          <a:prstGeom prst="rect">
            <a:avLst/>
          </a:prstGeom>
        </p:spPr>
      </p:pic>
      <p:pic>
        <p:nvPicPr>
          <p:cNvPr id="274" name="图片 273" descr="333438313030373b333438313836363bcafdbedd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23305" y="4186238"/>
            <a:ext cx="495300" cy="495300"/>
          </a:xfrm>
          <a:prstGeom prst="rect">
            <a:avLst/>
          </a:prstGeom>
        </p:spPr>
      </p:pic>
      <p:cxnSp>
        <p:nvCxnSpPr>
          <p:cNvPr id="278" name="直接箭头连接符 277"/>
          <p:cNvCxnSpPr>
            <a:stCxn id="48" idx="3"/>
            <a:endCxn id="272" idx="1"/>
          </p:cNvCxnSpPr>
          <p:nvPr/>
        </p:nvCxnSpPr>
        <p:spPr>
          <a:xfrm>
            <a:off x="5694680" y="3535680"/>
            <a:ext cx="467360" cy="0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5" name="图片 284" descr="303b32313539333338373bcafdbeddb1a8b8e6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47014" y="3327083"/>
            <a:ext cx="416560" cy="416560"/>
          </a:xfrm>
          <a:prstGeom prst="rect">
            <a:avLst/>
          </a:prstGeom>
        </p:spPr>
      </p:pic>
      <p:cxnSp>
        <p:nvCxnSpPr>
          <p:cNvPr id="286" name="直接箭头连接符 285"/>
          <p:cNvCxnSpPr>
            <a:stCxn id="272" idx="3"/>
            <a:endCxn id="285" idx="1"/>
          </p:cNvCxnSpPr>
          <p:nvPr/>
        </p:nvCxnSpPr>
        <p:spPr>
          <a:xfrm>
            <a:off x="6619389" y="3535645"/>
            <a:ext cx="327660" cy="0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7" name="图片 286" descr="303b32313539333338373bcafdbeddb1a8b8e6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47014" y="4225608"/>
            <a:ext cx="416560" cy="416560"/>
          </a:xfrm>
          <a:prstGeom prst="rect">
            <a:avLst/>
          </a:prstGeom>
        </p:spPr>
      </p:pic>
      <p:cxnSp>
        <p:nvCxnSpPr>
          <p:cNvPr id="288" name="直接箭头连接符 287"/>
          <p:cNvCxnSpPr>
            <a:stCxn id="274" idx="3"/>
            <a:endCxn id="287" idx="1"/>
          </p:cNvCxnSpPr>
          <p:nvPr/>
        </p:nvCxnSpPr>
        <p:spPr>
          <a:xfrm>
            <a:off x="6618605" y="4434017"/>
            <a:ext cx="328295" cy="0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48" idx="3"/>
            <a:endCxn id="274" idx="1"/>
          </p:cNvCxnSpPr>
          <p:nvPr/>
        </p:nvCxnSpPr>
        <p:spPr>
          <a:xfrm>
            <a:off x="5694680" y="3535680"/>
            <a:ext cx="428625" cy="898525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/>
        </p:nvSpPr>
        <p:spPr>
          <a:xfrm>
            <a:off x="5664716" y="4853667"/>
            <a:ext cx="180680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楷体" panose="02010609060101010101" charset="-122"/>
                <a:ea typeface="楷体" panose="02010609060101010101" charset="-122"/>
              </a:rPr>
              <a:t>测试执行反馈</a:t>
            </a:r>
            <a:endParaRPr lang="zh-CN" altLang="en-US" sz="12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4274185" y="4750435"/>
            <a:ext cx="1104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边界数据选取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5" name="直接箭头连接符 174"/>
          <p:cNvCxnSpPr>
            <a:stCxn id="52" idx="3"/>
            <a:endCxn id="274" idx="1"/>
          </p:cNvCxnSpPr>
          <p:nvPr/>
        </p:nvCxnSpPr>
        <p:spPr>
          <a:xfrm>
            <a:off x="5694680" y="4434205"/>
            <a:ext cx="428625" cy="0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组合 175"/>
          <p:cNvGrpSpPr/>
          <p:nvPr/>
        </p:nvGrpSpPr>
        <p:grpSpPr>
          <a:xfrm>
            <a:off x="6162285" y="3778865"/>
            <a:ext cx="421778" cy="425340"/>
            <a:chOff x="13108" y="4324"/>
            <a:chExt cx="982" cy="990"/>
          </a:xfrm>
        </p:grpSpPr>
        <p:pic>
          <p:nvPicPr>
            <p:cNvPr id="177" name="图片 126" descr="32303235303832373b32303235343037343bc8cbd4b1cae9d0b4c7a6b1ca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352" y="4821"/>
              <a:ext cx="493" cy="493"/>
            </a:xfrm>
            <a:prstGeom prst="rect">
              <a:avLst/>
            </a:prstGeom>
          </p:spPr>
        </p:pic>
        <p:sp>
          <p:nvSpPr>
            <p:cNvPr id="179" name="文本框 178"/>
            <p:cNvSpPr txBox="1"/>
            <p:nvPr/>
          </p:nvSpPr>
          <p:spPr>
            <a:xfrm>
              <a:off x="13108" y="4324"/>
              <a:ext cx="982" cy="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标注</a:t>
              </a:r>
              <a:endParaRPr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200" name="文本框 199"/>
          <p:cNvSpPr txBox="1"/>
          <p:nvPr/>
        </p:nvSpPr>
        <p:spPr>
          <a:xfrm>
            <a:off x="3778250" y="3141345"/>
            <a:ext cx="6400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簇</a:t>
            </a:r>
            <a:r>
              <a:rPr lang="en-US" altLang="zh-CN" sz="1000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1</a:t>
            </a:r>
            <a:endParaRPr lang="en-US" altLang="zh-CN" sz="1000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204" name="文本框 203"/>
          <p:cNvSpPr txBox="1"/>
          <p:nvPr/>
        </p:nvSpPr>
        <p:spPr>
          <a:xfrm>
            <a:off x="3778250" y="3684270"/>
            <a:ext cx="6400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簇</a:t>
            </a:r>
            <a:r>
              <a:rPr lang="en-US" altLang="zh-CN" sz="1000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2</a:t>
            </a:r>
            <a:endParaRPr lang="en-US" altLang="zh-CN" sz="1000" dirty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2835941" y="3626216"/>
            <a:ext cx="224155" cy="33655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圆角矩形 182"/>
          <p:cNvSpPr/>
          <p:nvPr/>
        </p:nvSpPr>
        <p:spPr>
          <a:xfrm>
            <a:off x="3958590" y="2992755"/>
            <a:ext cx="862330" cy="1092835"/>
          </a:xfrm>
          <a:prstGeom prst="roundRect">
            <a:avLst>
              <a:gd name="adj" fmla="val 7548"/>
            </a:avLst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81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224020" y="3051175"/>
            <a:ext cx="560070" cy="425450"/>
            <a:chOff x="6580" y="4811"/>
            <a:chExt cx="882" cy="670"/>
          </a:xfrm>
        </p:grpSpPr>
        <p:sp>
          <p:nvSpPr>
            <p:cNvPr id="89" name="椭圆 88"/>
            <p:cNvSpPr/>
            <p:nvPr/>
          </p:nvSpPr>
          <p:spPr>
            <a:xfrm>
              <a:off x="6580" y="4811"/>
              <a:ext cx="882" cy="671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五边形 200"/>
            <p:cNvSpPr/>
            <p:nvPr/>
          </p:nvSpPr>
          <p:spPr>
            <a:xfrm>
              <a:off x="6913" y="4925"/>
              <a:ext cx="155" cy="147"/>
            </a:xfrm>
            <a:prstGeom prst="pentago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五边形 201"/>
            <p:cNvSpPr/>
            <p:nvPr/>
          </p:nvSpPr>
          <p:spPr>
            <a:xfrm>
              <a:off x="6718" y="4944"/>
              <a:ext cx="155" cy="147"/>
            </a:xfrm>
            <a:prstGeom prst="pentago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五边形 200"/>
            <p:cNvSpPr/>
            <p:nvPr/>
          </p:nvSpPr>
          <p:spPr>
            <a:xfrm>
              <a:off x="6993" y="5124"/>
              <a:ext cx="155" cy="147"/>
            </a:xfrm>
            <a:prstGeom prst="pentago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五边形 200"/>
            <p:cNvSpPr/>
            <p:nvPr/>
          </p:nvSpPr>
          <p:spPr>
            <a:xfrm>
              <a:off x="6757" y="5189"/>
              <a:ext cx="155" cy="147"/>
            </a:xfrm>
            <a:prstGeom prst="pentago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五边形 200"/>
            <p:cNvSpPr/>
            <p:nvPr/>
          </p:nvSpPr>
          <p:spPr>
            <a:xfrm>
              <a:off x="7214" y="5010"/>
              <a:ext cx="155" cy="147"/>
            </a:xfrm>
            <a:prstGeom prst="pentago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五边形 200"/>
            <p:cNvSpPr/>
            <p:nvPr/>
          </p:nvSpPr>
          <p:spPr>
            <a:xfrm>
              <a:off x="6993" y="5284"/>
              <a:ext cx="155" cy="147"/>
            </a:xfrm>
            <a:prstGeom prst="pentago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266565" y="3581400"/>
            <a:ext cx="474980" cy="450850"/>
            <a:chOff x="6815" y="5679"/>
            <a:chExt cx="748" cy="710"/>
          </a:xfrm>
        </p:grpSpPr>
        <p:sp>
          <p:nvSpPr>
            <p:cNvPr id="2" name="椭圆 1"/>
            <p:cNvSpPr/>
            <p:nvPr/>
          </p:nvSpPr>
          <p:spPr>
            <a:xfrm>
              <a:off x="7045" y="5759"/>
              <a:ext cx="120" cy="12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6959" y="5897"/>
              <a:ext cx="120" cy="12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6815" y="5679"/>
              <a:ext cx="748" cy="711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7216" y="5862"/>
              <a:ext cx="120" cy="12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7129" y="6017"/>
              <a:ext cx="120" cy="12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7336" y="6050"/>
              <a:ext cx="120" cy="12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7250" y="6188"/>
              <a:ext cx="120" cy="12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6959" y="6050"/>
              <a:ext cx="120" cy="12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271010" y="4226560"/>
            <a:ext cx="466090" cy="402590"/>
            <a:chOff x="6726" y="6656"/>
            <a:chExt cx="734" cy="634"/>
          </a:xfrm>
        </p:grpSpPr>
        <p:sp>
          <p:nvSpPr>
            <p:cNvPr id="143" name="椭圆 142"/>
            <p:cNvSpPr/>
            <p:nvPr/>
          </p:nvSpPr>
          <p:spPr>
            <a:xfrm>
              <a:off x="6940" y="6701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/>
            <p:cNvSpPr/>
            <p:nvPr/>
          </p:nvSpPr>
          <p:spPr>
            <a:xfrm>
              <a:off x="7130" y="6807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/>
            <p:cNvSpPr/>
            <p:nvPr/>
          </p:nvSpPr>
          <p:spPr>
            <a:xfrm>
              <a:off x="7265" y="6995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6982" y="6876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7022" y="7050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6774" y="6950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7163" y="7170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726" y="6656"/>
              <a:ext cx="735" cy="63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1" name="圆角矩形 182"/>
          <p:cNvSpPr/>
          <p:nvPr/>
        </p:nvSpPr>
        <p:spPr>
          <a:xfrm>
            <a:off x="3958590" y="4156710"/>
            <a:ext cx="862330" cy="554990"/>
          </a:xfrm>
          <a:prstGeom prst="roundRect">
            <a:avLst>
              <a:gd name="adj" fmla="val 7548"/>
            </a:avLst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81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055870" y="3050540"/>
            <a:ext cx="560070" cy="426085"/>
            <a:chOff x="6580" y="4811"/>
            <a:chExt cx="882" cy="671"/>
          </a:xfrm>
        </p:grpSpPr>
        <p:sp>
          <p:nvSpPr>
            <p:cNvPr id="13" name="椭圆 12"/>
            <p:cNvSpPr/>
            <p:nvPr/>
          </p:nvSpPr>
          <p:spPr>
            <a:xfrm>
              <a:off x="6580" y="4811"/>
              <a:ext cx="882" cy="671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五边形 201"/>
            <p:cNvSpPr/>
            <p:nvPr/>
          </p:nvSpPr>
          <p:spPr>
            <a:xfrm>
              <a:off x="6718" y="4944"/>
              <a:ext cx="155" cy="147"/>
            </a:xfrm>
            <a:prstGeom prst="pentago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五边形 200"/>
            <p:cNvSpPr/>
            <p:nvPr/>
          </p:nvSpPr>
          <p:spPr>
            <a:xfrm>
              <a:off x="6993" y="5124"/>
              <a:ext cx="155" cy="147"/>
            </a:xfrm>
            <a:prstGeom prst="pentago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098415" y="3580765"/>
            <a:ext cx="474980" cy="451485"/>
            <a:chOff x="6815" y="5679"/>
            <a:chExt cx="748" cy="711"/>
          </a:xfrm>
        </p:grpSpPr>
        <p:sp>
          <p:nvSpPr>
            <p:cNvPr id="22" name="椭圆 21"/>
            <p:cNvSpPr/>
            <p:nvPr/>
          </p:nvSpPr>
          <p:spPr>
            <a:xfrm>
              <a:off x="7045" y="5759"/>
              <a:ext cx="120" cy="12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6815" y="5679"/>
              <a:ext cx="748" cy="711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7129" y="6017"/>
              <a:ext cx="120" cy="12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100955" y="4225925"/>
            <a:ext cx="466725" cy="402590"/>
            <a:chOff x="6726" y="6656"/>
            <a:chExt cx="735" cy="634"/>
          </a:xfrm>
        </p:grpSpPr>
        <p:sp>
          <p:nvSpPr>
            <p:cNvPr id="31" name="椭圆 30"/>
            <p:cNvSpPr/>
            <p:nvPr/>
          </p:nvSpPr>
          <p:spPr>
            <a:xfrm>
              <a:off x="6940" y="6701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7265" y="6995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6774" y="6950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6726" y="6656"/>
              <a:ext cx="735" cy="63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4" name="直接箭头连接符 43"/>
          <p:cNvCxnSpPr>
            <a:stCxn id="15" idx="3"/>
            <a:endCxn id="43" idx="1"/>
          </p:cNvCxnSpPr>
          <p:nvPr/>
        </p:nvCxnSpPr>
        <p:spPr>
          <a:xfrm flipV="1">
            <a:off x="4737735" y="4427220"/>
            <a:ext cx="363220" cy="635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29" idx="6"/>
            <a:endCxn id="24" idx="2"/>
          </p:cNvCxnSpPr>
          <p:nvPr/>
        </p:nvCxnSpPr>
        <p:spPr>
          <a:xfrm flipV="1">
            <a:off x="4741545" y="3806825"/>
            <a:ext cx="356870" cy="635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89" idx="6"/>
            <a:endCxn id="13" idx="2"/>
          </p:cNvCxnSpPr>
          <p:nvPr/>
        </p:nvCxnSpPr>
        <p:spPr>
          <a:xfrm flipV="1">
            <a:off x="4784090" y="3263900"/>
            <a:ext cx="271780" cy="635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182"/>
          <p:cNvSpPr/>
          <p:nvPr/>
        </p:nvSpPr>
        <p:spPr>
          <a:xfrm>
            <a:off x="4949825" y="2988945"/>
            <a:ext cx="744855" cy="1092835"/>
          </a:xfrm>
          <a:prstGeom prst="roundRect">
            <a:avLst>
              <a:gd name="adj" fmla="val 7548"/>
            </a:avLst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81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182"/>
          <p:cNvSpPr/>
          <p:nvPr/>
        </p:nvSpPr>
        <p:spPr>
          <a:xfrm>
            <a:off x="4949825" y="4156710"/>
            <a:ext cx="744855" cy="554355"/>
          </a:xfrm>
          <a:prstGeom prst="roundRect">
            <a:avLst>
              <a:gd name="adj" fmla="val 7548"/>
            </a:avLst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81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3930015" y="4204335"/>
            <a:ext cx="336550" cy="472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000">
                <a:latin typeface="楷体" panose="02010609060101010101" charset="-122"/>
                <a:ea typeface="楷体" panose="02010609060101010101" charset="-122"/>
              </a:rPr>
              <a:t>离群点</a:t>
            </a:r>
            <a:endParaRPr lang="zh-CN" altLang="en-US" sz="1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909512" y="2642292"/>
            <a:ext cx="180680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测试集生成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958465" y="3017942"/>
            <a:ext cx="481330" cy="179070"/>
            <a:chOff x="4041" y="4127"/>
            <a:chExt cx="989" cy="360"/>
          </a:xfrm>
        </p:grpSpPr>
        <p:sp>
          <p:nvSpPr>
            <p:cNvPr id="5" name="椭圆 4"/>
            <p:cNvSpPr/>
            <p:nvPr/>
          </p:nvSpPr>
          <p:spPr>
            <a:xfrm>
              <a:off x="4041" y="4127"/>
              <a:ext cx="360" cy="3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670" y="4127"/>
              <a:ext cx="360" cy="3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652395" y="3444662"/>
            <a:ext cx="1094105" cy="179070"/>
            <a:chOff x="3412" y="5025"/>
            <a:chExt cx="2247" cy="360"/>
          </a:xfrm>
        </p:grpSpPr>
        <p:sp>
          <p:nvSpPr>
            <p:cNvPr id="8" name="椭圆 7"/>
            <p:cNvSpPr/>
            <p:nvPr/>
          </p:nvSpPr>
          <p:spPr>
            <a:xfrm>
              <a:off x="3412" y="5025"/>
              <a:ext cx="360" cy="3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041" y="5025"/>
              <a:ext cx="360" cy="3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670" y="5025"/>
              <a:ext cx="360" cy="3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299" y="5025"/>
              <a:ext cx="360" cy="3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816225" y="3860587"/>
            <a:ext cx="766445" cy="179070"/>
            <a:chOff x="3623" y="5760"/>
            <a:chExt cx="1574" cy="360"/>
          </a:xfrm>
        </p:grpSpPr>
        <p:sp>
          <p:nvSpPr>
            <p:cNvPr id="13" name="椭圆 12"/>
            <p:cNvSpPr/>
            <p:nvPr/>
          </p:nvSpPr>
          <p:spPr>
            <a:xfrm>
              <a:off x="3623" y="5760"/>
              <a:ext cx="360" cy="3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4230" y="5760"/>
              <a:ext cx="360" cy="3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4837" y="5760"/>
              <a:ext cx="360" cy="36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连接符 15"/>
          <p:cNvCxnSpPr>
            <a:stCxn id="13" idx="0"/>
            <a:endCxn id="9" idx="4"/>
          </p:cNvCxnSpPr>
          <p:nvPr/>
        </p:nvCxnSpPr>
        <p:spPr>
          <a:xfrm flipV="1">
            <a:off x="2903855" y="3623732"/>
            <a:ext cx="142240" cy="2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3" idx="0"/>
            <a:endCxn id="8" idx="4"/>
          </p:cNvCxnSpPr>
          <p:nvPr/>
        </p:nvCxnSpPr>
        <p:spPr>
          <a:xfrm flipH="1" flipV="1">
            <a:off x="2740025" y="3623732"/>
            <a:ext cx="163830" cy="2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3" idx="0"/>
            <a:endCxn id="10" idx="4"/>
          </p:cNvCxnSpPr>
          <p:nvPr/>
        </p:nvCxnSpPr>
        <p:spPr>
          <a:xfrm flipV="1">
            <a:off x="2903855" y="3623732"/>
            <a:ext cx="448945" cy="2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3" idx="0"/>
            <a:endCxn id="11" idx="4"/>
          </p:cNvCxnSpPr>
          <p:nvPr/>
        </p:nvCxnSpPr>
        <p:spPr>
          <a:xfrm flipV="1">
            <a:off x="2903855" y="3623732"/>
            <a:ext cx="755015" cy="2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4" idx="0"/>
            <a:endCxn id="8" idx="4"/>
          </p:cNvCxnSpPr>
          <p:nvPr/>
        </p:nvCxnSpPr>
        <p:spPr>
          <a:xfrm flipH="1" flipV="1">
            <a:off x="2740025" y="3623732"/>
            <a:ext cx="459105" cy="2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5" idx="0"/>
            <a:endCxn id="8" idx="4"/>
          </p:cNvCxnSpPr>
          <p:nvPr/>
        </p:nvCxnSpPr>
        <p:spPr>
          <a:xfrm flipH="1" flipV="1">
            <a:off x="2740025" y="3623732"/>
            <a:ext cx="755015" cy="2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4" idx="0"/>
            <a:endCxn id="9" idx="4"/>
          </p:cNvCxnSpPr>
          <p:nvPr/>
        </p:nvCxnSpPr>
        <p:spPr>
          <a:xfrm flipH="1" flipV="1">
            <a:off x="3046095" y="3623732"/>
            <a:ext cx="153035" cy="2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4" idx="0"/>
            <a:endCxn id="10" idx="4"/>
          </p:cNvCxnSpPr>
          <p:nvPr/>
        </p:nvCxnSpPr>
        <p:spPr>
          <a:xfrm flipV="1">
            <a:off x="3199130" y="3623732"/>
            <a:ext cx="153035" cy="2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4" idx="0"/>
            <a:endCxn id="11" idx="4"/>
          </p:cNvCxnSpPr>
          <p:nvPr/>
        </p:nvCxnSpPr>
        <p:spPr>
          <a:xfrm flipV="1">
            <a:off x="3199130" y="3623732"/>
            <a:ext cx="459105" cy="2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5" idx="0"/>
            <a:endCxn id="10" idx="4"/>
          </p:cNvCxnSpPr>
          <p:nvPr/>
        </p:nvCxnSpPr>
        <p:spPr>
          <a:xfrm flipH="1" flipV="1">
            <a:off x="3352800" y="3623732"/>
            <a:ext cx="142240" cy="2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5" idx="0"/>
            <a:endCxn id="9" idx="4"/>
          </p:cNvCxnSpPr>
          <p:nvPr/>
        </p:nvCxnSpPr>
        <p:spPr>
          <a:xfrm flipH="1" flipV="1">
            <a:off x="3046095" y="3623732"/>
            <a:ext cx="448945" cy="2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5" idx="0"/>
            <a:endCxn id="11" idx="4"/>
          </p:cNvCxnSpPr>
          <p:nvPr/>
        </p:nvCxnSpPr>
        <p:spPr>
          <a:xfrm flipV="1">
            <a:off x="3495040" y="3623732"/>
            <a:ext cx="163830" cy="236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9" idx="0"/>
            <a:endCxn id="5" idx="4"/>
          </p:cNvCxnSpPr>
          <p:nvPr/>
        </p:nvCxnSpPr>
        <p:spPr>
          <a:xfrm flipH="1" flipV="1">
            <a:off x="3046095" y="3197012"/>
            <a:ext cx="0" cy="247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0" idx="0"/>
            <a:endCxn id="6" idx="4"/>
          </p:cNvCxnSpPr>
          <p:nvPr/>
        </p:nvCxnSpPr>
        <p:spPr>
          <a:xfrm flipH="1" flipV="1">
            <a:off x="3352165" y="3197012"/>
            <a:ext cx="635" cy="247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0" idx="0"/>
            <a:endCxn id="5" idx="4"/>
          </p:cNvCxnSpPr>
          <p:nvPr/>
        </p:nvCxnSpPr>
        <p:spPr>
          <a:xfrm flipH="1" flipV="1">
            <a:off x="3046095" y="3197012"/>
            <a:ext cx="306705" cy="247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9" idx="0"/>
            <a:endCxn id="6" idx="4"/>
          </p:cNvCxnSpPr>
          <p:nvPr/>
        </p:nvCxnSpPr>
        <p:spPr>
          <a:xfrm flipV="1">
            <a:off x="3046095" y="3197012"/>
            <a:ext cx="306070" cy="247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1" idx="0"/>
            <a:endCxn id="6" idx="4"/>
          </p:cNvCxnSpPr>
          <p:nvPr/>
        </p:nvCxnSpPr>
        <p:spPr>
          <a:xfrm flipH="1" flipV="1">
            <a:off x="3352165" y="3197012"/>
            <a:ext cx="306705" cy="247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endCxn id="5" idx="4"/>
          </p:cNvCxnSpPr>
          <p:nvPr/>
        </p:nvCxnSpPr>
        <p:spPr>
          <a:xfrm flipH="1" flipV="1">
            <a:off x="3046095" y="3197012"/>
            <a:ext cx="613410" cy="241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8" idx="0"/>
            <a:endCxn id="5" idx="4"/>
          </p:cNvCxnSpPr>
          <p:nvPr/>
        </p:nvCxnSpPr>
        <p:spPr>
          <a:xfrm flipV="1">
            <a:off x="2740025" y="3197012"/>
            <a:ext cx="306070" cy="247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8" idx="0"/>
            <a:endCxn id="6" idx="4"/>
          </p:cNvCxnSpPr>
          <p:nvPr/>
        </p:nvCxnSpPr>
        <p:spPr>
          <a:xfrm flipV="1">
            <a:off x="2740025" y="3197012"/>
            <a:ext cx="612140" cy="247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053668" y="3058815"/>
            <a:ext cx="1194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大规模无标注测试数据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2428890" y="2518410"/>
            <a:ext cx="1441420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可解释蒸馏模型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94" name="表格 93"/>
          <p:cNvGraphicFramePr>
            <a:graphicFrameLocks noGrp="1"/>
          </p:cNvGraphicFramePr>
          <p:nvPr/>
        </p:nvGraphicFramePr>
        <p:xfrm>
          <a:off x="4202642" y="3185795"/>
          <a:ext cx="719455" cy="46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455"/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4" name="圆角矩形 182"/>
          <p:cNvSpPr/>
          <p:nvPr/>
        </p:nvSpPr>
        <p:spPr>
          <a:xfrm>
            <a:off x="2601140" y="2830830"/>
            <a:ext cx="1194255" cy="2574925"/>
          </a:xfrm>
          <a:prstGeom prst="roundRect">
            <a:avLst>
              <a:gd name="adj" fmla="val 8339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81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3056255" y="4236087"/>
            <a:ext cx="186055" cy="186055"/>
          </a:xfrm>
          <a:prstGeom prst="ellipse">
            <a:avLst/>
          </a:prstGeom>
          <a:solidFill>
            <a:srgbClr val="BFBFB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</a:t>
            </a:r>
            <a:endParaRPr lang="en-US" altLang="zh-CN" sz="1200" i="1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2830830" y="4481197"/>
            <a:ext cx="186055" cy="18605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1200" i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3261995" y="4481197"/>
            <a:ext cx="186055" cy="18605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endParaRPr lang="en-US" altLang="zh-CN" sz="1200" i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2891790" y="4762502"/>
            <a:ext cx="186055" cy="18605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</a:t>
            </a:r>
            <a:endParaRPr lang="en-US" altLang="zh-CN" sz="1200" i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3432175" y="4762502"/>
            <a:ext cx="186055" cy="18605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g</a:t>
            </a:r>
            <a:endParaRPr lang="en-US" altLang="zh-CN" sz="1200" i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653030" y="4775202"/>
            <a:ext cx="172720" cy="1727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</a:t>
            </a:r>
            <a:endParaRPr lang="en-US" altLang="zh-CN" sz="1200" i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3193415" y="4775202"/>
            <a:ext cx="172720" cy="1727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</a:t>
            </a:r>
            <a:endParaRPr lang="en-US" altLang="zh-CN" sz="1200" i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770505" y="5082542"/>
            <a:ext cx="172720" cy="1727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</a:t>
            </a:r>
            <a:endParaRPr lang="en-US" altLang="zh-CN" sz="1200" i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3016885" y="5082542"/>
            <a:ext cx="172720" cy="1727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endParaRPr lang="en-US" altLang="zh-CN" sz="1200" i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322320" y="5082542"/>
            <a:ext cx="172720" cy="1727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j</a:t>
            </a:r>
            <a:endParaRPr lang="en-US" altLang="zh-CN" sz="1200" i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573780" y="5082542"/>
            <a:ext cx="172720" cy="1727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endParaRPr lang="en-US" altLang="zh-CN" sz="1200" i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15" name="直接箭头连接符 114"/>
          <p:cNvCxnSpPr>
            <a:stCxn id="104" idx="4"/>
            <a:endCxn id="105" idx="0"/>
          </p:cNvCxnSpPr>
          <p:nvPr/>
        </p:nvCxnSpPr>
        <p:spPr>
          <a:xfrm flipH="1">
            <a:off x="2924175" y="4422142"/>
            <a:ext cx="225425" cy="59055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104" idx="4"/>
            <a:endCxn id="106" idx="0"/>
          </p:cNvCxnSpPr>
          <p:nvPr/>
        </p:nvCxnSpPr>
        <p:spPr>
          <a:xfrm>
            <a:off x="3149600" y="4422142"/>
            <a:ext cx="205740" cy="59055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105" idx="4"/>
            <a:endCxn id="109" idx="0"/>
          </p:cNvCxnSpPr>
          <p:nvPr/>
        </p:nvCxnSpPr>
        <p:spPr>
          <a:xfrm flipH="1">
            <a:off x="2739390" y="4667252"/>
            <a:ext cx="184785" cy="107950"/>
          </a:xfrm>
          <a:prstGeom prst="straightConnector1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05" idx="4"/>
            <a:endCxn id="107" idx="0"/>
          </p:cNvCxnSpPr>
          <p:nvPr/>
        </p:nvCxnSpPr>
        <p:spPr>
          <a:xfrm>
            <a:off x="2924175" y="4667252"/>
            <a:ext cx="60960" cy="95250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106" idx="4"/>
            <a:endCxn id="110" idx="0"/>
          </p:cNvCxnSpPr>
          <p:nvPr/>
        </p:nvCxnSpPr>
        <p:spPr>
          <a:xfrm flipH="1">
            <a:off x="3279775" y="4667252"/>
            <a:ext cx="75565" cy="107950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06" idx="4"/>
            <a:endCxn id="108" idx="0"/>
          </p:cNvCxnSpPr>
          <p:nvPr/>
        </p:nvCxnSpPr>
        <p:spPr>
          <a:xfrm>
            <a:off x="3355340" y="4667252"/>
            <a:ext cx="170180" cy="95250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107" idx="4"/>
            <a:endCxn id="111" idx="0"/>
          </p:cNvCxnSpPr>
          <p:nvPr/>
        </p:nvCxnSpPr>
        <p:spPr>
          <a:xfrm flipH="1">
            <a:off x="2856865" y="4948557"/>
            <a:ext cx="128270" cy="133985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107" idx="4"/>
            <a:endCxn id="112" idx="0"/>
          </p:cNvCxnSpPr>
          <p:nvPr/>
        </p:nvCxnSpPr>
        <p:spPr>
          <a:xfrm>
            <a:off x="2985135" y="4948557"/>
            <a:ext cx="118110" cy="133985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108" idx="4"/>
            <a:endCxn id="113" idx="0"/>
          </p:cNvCxnSpPr>
          <p:nvPr/>
        </p:nvCxnSpPr>
        <p:spPr>
          <a:xfrm flipH="1">
            <a:off x="3408680" y="4948557"/>
            <a:ext cx="116840" cy="133985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108" idx="4"/>
            <a:endCxn id="114" idx="0"/>
          </p:cNvCxnSpPr>
          <p:nvPr/>
        </p:nvCxnSpPr>
        <p:spPr>
          <a:xfrm>
            <a:off x="3525520" y="4948557"/>
            <a:ext cx="134620" cy="133985"/>
          </a:xfrm>
          <a:prstGeom prst="straightConnector1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组合 245"/>
          <p:cNvGrpSpPr/>
          <p:nvPr/>
        </p:nvGrpSpPr>
        <p:grpSpPr>
          <a:xfrm>
            <a:off x="4322889" y="4231571"/>
            <a:ext cx="478961" cy="1018678"/>
            <a:chOff x="5969993" y="2815247"/>
            <a:chExt cx="478961" cy="1018678"/>
          </a:xfrm>
        </p:grpSpPr>
        <p:sp>
          <p:nvSpPr>
            <p:cNvPr id="130" name="椭圆 129"/>
            <p:cNvSpPr/>
            <p:nvPr/>
          </p:nvSpPr>
          <p:spPr>
            <a:xfrm>
              <a:off x="6263150" y="2815247"/>
              <a:ext cx="185804" cy="185804"/>
            </a:xfrm>
            <a:prstGeom prst="ellipse">
              <a:avLst/>
            </a:prstGeom>
            <a:solidFill>
              <a:srgbClr val="BFBFB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dk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i="1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a</a:t>
              </a:r>
              <a:endParaRPr lang="en-US" altLang="zh-CN" sz="1200" i="1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5969993" y="3060036"/>
              <a:ext cx="185804" cy="18580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b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6030748" y="3341397"/>
              <a:ext cx="185804" cy="18580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6155797" y="3661098"/>
              <a:ext cx="172827" cy="17282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41" name="直接箭头连接符 140"/>
            <p:cNvCxnSpPr>
              <a:stCxn id="130" idx="4"/>
              <a:endCxn id="131" idx="0"/>
            </p:cNvCxnSpPr>
            <p:nvPr/>
          </p:nvCxnSpPr>
          <p:spPr>
            <a:xfrm flipH="1">
              <a:off x="6063190" y="3001051"/>
              <a:ext cx="292568" cy="58985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>
              <a:stCxn id="131" idx="4"/>
              <a:endCxn id="133" idx="0"/>
            </p:cNvCxnSpPr>
            <p:nvPr/>
          </p:nvCxnSpPr>
          <p:spPr>
            <a:xfrm>
              <a:off x="6063190" y="3245251"/>
              <a:ext cx="60755" cy="95556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stCxn id="133" idx="4"/>
              <a:endCxn id="138" idx="0"/>
            </p:cNvCxnSpPr>
            <p:nvPr/>
          </p:nvCxnSpPr>
          <p:spPr>
            <a:xfrm>
              <a:off x="6123945" y="3526611"/>
              <a:ext cx="118561" cy="133897"/>
            </a:xfrm>
            <a:prstGeom prst="straightConnector1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组合 246"/>
          <p:cNvGrpSpPr/>
          <p:nvPr/>
        </p:nvGrpSpPr>
        <p:grpSpPr>
          <a:xfrm>
            <a:off x="5191776" y="4294837"/>
            <a:ext cx="459497" cy="711364"/>
            <a:chOff x="6094701" y="4072475"/>
            <a:chExt cx="459497" cy="711364"/>
          </a:xfrm>
        </p:grpSpPr>
        <p:sp>
          <p:nvSpPr>
            <p:cNvPr id="152" name="椭圆 151"/>
            <p:cNvSpPr/>
            <p:nvPr/>
          </p:nvSpPr>
          <p:spPr>
            <a:xfrm>
              <a:off x="6094701" y="4072475"/>
              <a:ext cx="185804" cy="185804"/>
            </a:xfrm>
            <a:prstGeom prst="ellipse">
              <a:avLst/>
            </a:prstGeom>
            <a:solidFill>
              <a:srgbClr val="BFBFB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dk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a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54" name="椭圆 153"/>
            <p:cNvSpPr/>
            <p:nvPr/>
          </p:nvSpPr>
          <p:spPr>
            <a:xfrm>
              <a:off x="6368394" y="4317264"/>
              <a:ext cx="185804" cy="18580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i="1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c</a:t>
              </a:r>
              <a:endParaRPr lang="en-US" altLang="zh-CN" sz="1200" i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6299381" y="4611012"/>
              <a:ext cx="172827" cy="17282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f</a:t>
              </a:r>
              <a:endParaRPr lang="en-US" altLang="zh-CN" sz="12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64" name="直接箭头连接符 163"/>
            <p:cNvCxnSpPr>
              <a:stCxn id="152" idx="4"/>
              <a:endCxn id="154" idx="0"/>
            </p:cNvCxnSpPr>
            <p:nvPr/>
          </p:nvCxnSpPr>
          <p:spPr>
            <a:xfrm>
              <a:off x="6187309" y="4258279"/>
              <a:ext cx="273692" cy="58985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/>
            <p:cNvCxnSpPr>
              <a:stCxn id="154" idx="4"/>
              <a:endCxn id="158" idx="0"/>
            </p:cNvCxnSpPr>
            <p:nvPr/>
          </p:nvCxnSpPr>
          <p:spPr>
            <a:xfrm flipH="1">
              <a:off x="6386089" y="4502479"/>
              <a:ext cx="74911" cy="108533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3" name="表格 172"/>
          <p:cNvGraphicFramePr>
            <a:graphicFrameLocks noGrp="1"/>
          </p:cNvGraphicFramePr>
          <p:nvPr/>
        </p:nvGraphicFramePr>
        <p:xfrm>
          <a:off x="5061797" y="3185795"/>
          <a:ext cx="719455" cy="46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455"/>
              </a:tblGrid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7" name="文本框 176"/>
          <p:cNvSpPr txBox="1"/>
          <p:nvPr/>
        </p:nvSpPr>
        <p:spPr>
          <a:xfrm>
            <a:off x="4545663" y="2518410"/>
            <a:ext cx="8940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样本表示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45" name="图片 185" descr="32303137373533313b32303137383838353bcec4bcfecafdbeddbfe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3749" y="3535246"/>
            <a:ext cx="1166094" cy="1166094"/>
          </a:xfrm>
          <a:prstGeom prst="rect">
            <a:avLst/>
          </a:prstGeom>
        </p:spPr>
      </p:pic>
      <p:sp>
        <p:nvSpPr>
          <p:cNvPr id="41" name="圆角矩形 40"/>
          <p:cNvSpPr/>
          <p:nvPr/>
        </p:nvSpPr>
        <p:spPr>
          <a:xfrm>
            <a:off x="4167717" y="3095625"/>
            <a:ext cx="789305" cy="2221865"/>
          </a:xfrm>
          <a:prstGeom prst="roundRect">
            <a:avLst>
              <a:gd name="adj" fmla="val 12435"/>
            </a:avLst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5026872" y="3095625"/>
            <a:ext cx="789305" cy="2221865"/>
          </a:xfrm>
          <a:prstGeom prst="roundRect">
            <a:avLst>
              <a:gd name="adj" fmla="val 12435"/>
            </a:avLst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371235" y="2799334"/>
                <a:ext cx="382270" cy="30670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4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235" y="2799334"/>
                <a:ext cx="382270" cy="306705"/>
              </a:xfrm>
              <a:prstGeom prst="rect">
                <a:avLst/>
              </a:prstGeom>
              <a:blipFill rotWithShape="1">
                <a:blip r:embed="rId3"/>
                <a:stretch>
                  <a:fillRect l="-139" t="-83" r="139" b="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5237628" y="2799334"/>
                <a:ext cx="367030" cy="31496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sz="14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628" y="2799334"/>
                <a:ext cx="367030" cy="314960"/>
              </a:xfrm>
              <a:prstGeom prst="rect">
                <a:avLst/>
              </a:prstGeom>
              <a:blipFill rotWithShape="1">
                <a:blip r:embed="rId4"/>
                <a:stretch>
                  <a:fillRect l="-40" t="-81" r="40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十字形 45"/>
          <p:cNvSpPr/>
          <p:nvPr/>
        </p:nvSpPr>
        <p:spPr>
          <a:xfrm>
            <a:off x="4405207" y="3799840"/>
            <a:ext cx="314325" cy="314325"/>
          </a:xfrm>
          <a:prstGeom prst="plus">
            <a:avLst>
              <a:gd name="adj" fmla="val 3717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十字形 46"/>
          <p:cNvSpPr/>
          <p:nvPr/>
        </p:nvSpPr>
        <p:spPr>
          <a:xfrm>
            <a:off x="5264362" y="3799840"/>
            <a:ext cx="314325" cy="314325"/>
          </a:xfrm>
          <a:prstGeom prst="plus">
            <a:avLst>
              <a:gd name="adj" fmla="val 3717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182"/>
          <p:cNvSpPr/>
          <p:nvPr/>
        </p:nvSpPr>
        <p:spPr>
          <a:xfrm>
            <a:off x="4085802" y="2830195"/>
            <a:ext cx="1813560" cy="2574925"/>
          </a:xfrm>
          <a:prstGeom prst="roundRect">
            <a:avLst>
              <a:gd name="adj" fmla="val 5742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81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/>
          <p:cNvCxnSpPr>
            <a:stCxn id="64" idx="3"/>
            <a:endCxn id="48" idx="1"/>
          </p:cNvCxnSpPr>
          <p:nvPr/>
        </p:nvCxnSpPr>
        <p:spPr>
          <a:xfrm flipV="1">
            <a:off x="3795395" y="4117658"/>
            <a:ext cx="290407" cy="635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文本框 179"/>
          <p:cNvSpPr txBox="1"/>
          <p:nvPr/>
        </p:nvSpPr>
        <p:spPr>
          <a:xfrm>
            <a:off x="6573520" y="2518410"/>
            <a:ext cx="10718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测试集生成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6117590" y="2806700"/>
            <a:ext cx="2117090" cy="1083945"/>
            <a:chOff x="10180" y="4420"/>
            <a:chExt cx="3334" cy="1707"/>
          </a:xfrm>
        </p:grpSpPr>
        <p:sp>
          <p:nvSpPr>
            <p:cNvPr id="51" name="文本框 50"/>
            <p:cNvSpPr txBox="1"/>
            <p:nvPr/>
          </p:nvSpPr>
          <p:spPr>
            <a:xfrm>
              <a:off x="11502" y="4420"/>
              <a:ext cx="201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性能预测</a:t>
              </a:r>
              <a:endParaRPr lang="zh-CN" altLang="en-US" sz="1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  <p:grpSp>
          <p:nvGrpSpPr>
            <p:cNvPr id="159" name="组合 158"/>
            <p:cNvGrpSpPr/>
            <p:nvPr/>
          </p:nvGrpSpPr>
          <p:grpSpPr>
            <a:xfrm>
              <a:off x="10497" y="4789"/>
              <a:ext cx="1178" cy="1338"/>
              <a:chOff x="7649873" y="1854811"/>
              <a:chExt cx="2318035" cy="2717510"/>
            </a:xfrm>
          </p:grpSpPr>
          <p:sp>
            <p:nvSpPr>
              <p:cNvPr id="160" name="任意多边形 265"/>
              <p:cNvSpPr/>
              <p:nvPr/>
            </p:nvSpPr>
            <p:spPr>
              <a:xfrm>
                <a:off x="8202117" y="1854811"/>
                <a:ext cx="1765791" cy="2717510"/>
              </a:xfrm>
              <a:custGeom>
                <a:avLst/>
                <a:gdLst>
                  <a:gd name="connsiteX0" fmla="*/ 25550 w 1437976"/>
                  <a:gd name="connsiteY0" fmla="*/ 813822 h 2262498"/>
                  <a:gd name="connsiteX1" fmla="*/ 334584 w 1437976"/>
                  <a:gd name="connsiteY1" fmla="*/ 106856 h 2262498"/>
                  <a:gd name="connsiteX2" fmla="*/ 956884 w 1437976"/>
                  <a:gd name="connsiteY2" fmla="*/ 72989 h 2262498"/>
                  <a:gd name="connsiteX3" fmla="*/ 1375984 w 1437976"/>
                  <a:gd name="connsiteY3" fmla="*/ 784189 h 2262498"/>
                  <a:gd name="connsiteX4" fmla="*/ 1375984 w 1437976"/>
                  <a:gd name="connsiteY4" fmla="*/ 1503856 h 2262498"/>
                  <a:gd name="connsiteX5" fmla="*/ 808717 w 1437976"/>
                  <a:gd name="connsiteY5" fmla="*/ 2189656 h 2262498"/>
                  <a:gd name="connsiteX6" fmla="*/ 571650 w 1437976"/>
                  <a:gd name="connsiteY6" fmla="*/ 2160022 h 2262498"/>
                  <a:gd name="connsiteX7" fmla="*/ 550484 w 1437976"/>
                  <a:gd name="connsiteY7" fmla="*/ 1457289 h 2262498"/>
                  <a:gd name="connsiteX8" fmla="*/ 76350 w 1437976"/>
                  <a:gd name="connsiteY8" fmla="*/ 991622 h 2262498"/>
                  <a:gd name="connsiteX9" fmla="*/ 25550 w 1437976"/>
                  <a:gd name="connsiteY9" fmla="*/ 813822 h 2262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7976" h="2262498">
                    <a:moveTo>
                      <a:pt x="25550" y="813822"/>
                    </a:moveTo>
                    <a:cubicBezTo>
                      <a:pt x="68589" y="666361"/>
                      <a:pt x="179362" y="230328"/>
                      <a:pt x="334584" y="106856"/>
                    </a:cubicBezTo>
                    <a:cubicBezTo>
                      <a:pt x="489806" y="-16616"/>
                      <a:pt x="783317" y="-39900"/>
                      <a:pt x="956884" y="72989"/>
                    </a:cubicBezTo>
                    <a:cubicBezTo>
                      <a:pt x="1130451" y="185878"/>
                      <a:pt x="1306134" y="545711"/>
                      <a:pt x="1375984" y="784189"/>
                    </a:cubicBezTo>
                    <a:cubicBezTo>
                      <a:pt x="1445834" y="1022667"/>
                      <a:pt x="1470529" y="1269612"/>
                      <a:pt x="1375984" y="1503856"/>
                    </a:cubicBezTo>
                    <a:cubicBezTo>
                      <a:pt x="1281440" y="1738101"/>
                      <a:pt x="942773" y="2080295"/>
                      <a:pt x="808717" y="2189656"/>
                    </a:cubicBezTo>
                    <a:cubicBezTo>
                      <a:pt x="674661" y="2299017"/>
                      <a:pt x="614689" y="2282083"/>
                      <a:pt x="571650" y="2160022"/>
                    </a:cubicBezTo>
                    <a:cubicBezTo>
                      <a:pt x="528611" y="2037961"/>
                      <a:pt x="633034" y="1652022"/>
                      <a:pt x="550484" y="1457289"/>
                    </a:cubicBezTo>
                    <a:cubicBezTo>
                      <a:pt x="467934" y="1262556"/>
                      <a:pt x="162428" y="1095339"/>
                      <a:pt x="76350" y="991622"/>
                    </a:cubicBezTo>
                    <a:cubicBezTo>
                      <a:pt x="-9728" y="887905"/>
                      <a:pt x="-17489" y="961283"/>
                      <a:pt x="25550" y="81382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椭圆 160"/>
              <p:cNvSpPr/>
              <p:nvPr/>
            </p:nvSpPr>
            <p:spPr>
              <a:xfrm>
                <a:off x="8097387" y="2002831"/>
                <a:ext cx="244098" cy="2387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/>
              <p:cNvSpPr/>
              <p:nvPr/>
            </p:nvSpPr>
            <p:spPr>
              <a:xfrm>
                <a:off x="8626269" y="2002831"/>
                <a:ext cx="244098" cy="238759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椭圆 162"/>
              <p:cNvSpPr/>
              <p:nvPr/>
            </p:nvSpPr>
            <p:spPr>
              <a:xfrm>
                <a:off x="9155150" y="2002831"/>
                <a:ext cx="244098" cy="238759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7649873" y="2742984"/>
                <a:ext cx="244098" cy="2387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/>
              <p:nvPr/>
            </p:nvSpPr>
            <p:spPr>
              <a:xfrm>
                <a:off x="8296737" y="2742984"/>
                <a:ext cx="244098" cy="238759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/>
              <p:nvPr/>
            </p:nvSpPr>
            <p:spPr>
              <a:xfrm>
                <a:off x="8943601" y="2742984"/>
                <a:ext cx="244098" cy="238759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9590464" y="2735023"/>
                <a:ext cx="244098" cy="238759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/>
              <p:nvPr/>
            </p:nvSpPr>
            <p:spPr>
              <a:xfrm>
                <a:off x="7649873" y="3491090"/>
                <a:ext cx="244098" cy="2387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/>
              <p:nvPr/>
            </p:nvSpPr>
            <p:spPr>
              <a:xfrm>
                <a:off x="8296737" y="3491090"/>
                <a:ext cx="244098" cy="2387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/>
              <p:nvPr/>
            </p:nvSpPr>
            <p:spPr>
              <a:xfrm>
                <a:off x="8943601" y="3491090"/>
                <a:ext cx="244098" cy="238759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椭圆 170"/>
              <p:cNvSpPr/>
              <p:nvPr/>
            </p:nvSpPr>
            <p:spPr>
              <a:xfrm>
                <a:off x="9590464" y="3483129"/>
                <a:ext cx="244098" cy="238759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椭圆 171"/>
              <p:cNvSpPr/>
              <p:nvPr/>
            </p:nvSpPr>
            <p:spPr>
              <a:xfrm>
                <a:off x="8296737" y="4239195"/>
                <a:ext cx="244098" cy="23875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8943601" y="4239195"/>
                <a:ext cx="244098" cy="238759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4" name="直接连接符 173"/>
              <p:cNvCxnSpPr>
                <a:stCxn id="161" idx="4"/>
                <a:endCxn id="165" idx="0"/>
              </p:cNvCxnSpPr>
              <p:nvPr/>
            </p:nvCxnSpPr>
            <p:spPr>
              <a:xfrm>
                <a:off x="8219436" y="2241590"/>
                <a:ext cx="199350" cy="5013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/>
              <p:cNvCxnSpPr>
                <a:stCxn id="161" idx="4"/>
                <a:endCxn id="52" idx="0"/>
              </p:cNvCxnSpPr>
              <p:nvPr/>
            </p:nvCxnSpPr>
            <p:spPr>
              <a:xfrm flipH="1">
                <a:off x="7771922" y="2241590"/>
                <a:ext cx="447514" cy="5013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/>
              <p:cNvCxnSpPr>
                <a:stCxn id="161" idx="4"/>
                <a:endCxn id="166" idx="0"/>
              </p:cNvCxnSpPr>
              <p:nvPr/>
            </p:nvCxnSpPr>
            <p:spPr>
              <a:xfrm>
                <a:off x="8219436" y="2241590"/>
                <a:ext cx="846214" cy="5013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>
                <a:stCxn id="161" idx="4"/>
                <a:endCxn id="53" idx="0"/>
              </p:cNvCxnSpPr>
              <p:nvPr/>
            </p:nvCxnSpPr>
            <p:spPr>
              <a:xfrm>
                <a:off x="8219436" y="2241590"/>
                <a:ext cx="1493077" cy="4934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>
                <a:stCxn id="162" idx="4"/>
                <a:endCxn id="52" idx="0"/>
              </p:cNvCxnSpPr>
              <p:nvPr/>
            </p:nvCxnSpPr>
            <p:spPr>
              <a:xfrm flipH="1">
                <a:off x="7771922" y="2241590"/>
                <a:ext cx="976396" cy="5013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>
                <a:stCxn id="162" idx="4"/>
                <a:endCxn id="165" idx="0"/>
              </p:cNvCxnSpPr>
              <p:nvPr/>
            </p:nvCxnSpPr>
            <p:spPr>
              <a:xfrm flipH="1">
                <a:off x="8418786" y="2241590"/>
                <a:ext cx="329532" cy="5013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>
                <a:stCxn id="162" idx="4"/>
                <a:endCxn id="166" idx="0"/>
              </p:cNvCxnSpPr>
              <p:nvPr/>
            </p:nvCxnSpPr>
            <p:spPr>
              <a:xfrm>
                <a:off x="8748318" y="2241590"/>
                <a:ext cx="317332" cy="5013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>
                <a:stCxn id="162" idx="4"/>
                <a:endCxn id="53" idx="0"/>
              </p:cNvCxnSpPr>
              <p:nvPr/>
            </p:nvCxnSpPr>
            <p:spPr>
              <a:xfrm>
                <a:off x="8748318" y="2241590"/>
                <a:ext cx="964196" cy="4934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>
                <a:stCxn id="163" idx="4"/>
                <a:endCxn id="52" idx="0"/>
              </p:cNvCxnSpPr>
              <p:nvPr/>
            </p:nvCxnSpPr>
            <p:spPr>
              <a:xfrm flipH="1">
                <a:off x="7771922" y="2241590"/>
                <a:ext cx="1505277" cy="5013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>
                <a:stCxn id="163" idx="4"/>
                <a:endCxn id="165" idx="0"/>
              </p:cNvCxnSpPr>
              <p:nvPr/>
            </p:nvCxnSpPr>
            <p:spPr>
              <a:xfrm flipH="1">
                <a:off x="8418786" y="2241590"/>
                <a:ext cx="858414" cy="5013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>
                <a:stCxn id="163" idx="4"/>
                <a:endCxn id="166" idx="0"/>
              </p:cNvCxnSpPr>
              <p:nvPr/>
            </p:nvCxnSpPr>
            <p:spPr>
              <a:xfrm flipH="1">
                <a:off x="9065650" y="2241590"/>
                <a:ext cx="211550" cy="5013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>
                <a:stCxn id="163" idx="4"/>
                <a:endCxn id="53" idx="0"/>
              </p:cNvCxnSpPr>
              <p:nvPr/>
            </p:nvCxnSpPr>
            <p:spPr>
              <a:xfrm>
                <a:off x="9277200" y="2241590"/>
                <a:ext cx="435314" cy="4934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>
                <a:stCxn id="52" idx="4"/>
                <a:endCxn id="168" idx="0"/>
              </p:cNvCxnSpPr>
              <p:nvPr/>
            </p:nvCxnSpPr>
            <p:spPr>
              <a:xfrm>
                <a:off x="7771922" y="2981743"/>
                <a:ext cx="0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>
                <a:stCxn id="169" idx="0"/>
                <a:endCxn id="52" idx="4"/>
              </p:cNvCxnSpPr>
              <p:nvPr/>
            </p:nvCxnSpPr>
            <p:spPr>
              <a:xfrm flipH="1" flipV="1">
                <a:off x="7771922" y="2981743"/>
                <a:ext cx="646864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>
                <a:stCxn id="170" idx="0"/>
                <a:endCxn id="52" idx="4"/>
              </p:cNvCxnSpPr>
              <p:nvPr/>
            </p:nvCxnSpPr>
            <p:spPr>
              <a:xfrm flipH="1" flipV="1">
                <a:off x="7771922" y="2981743"/>
                <a:ext cx="1293728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>
                <a:stCxn id="171" idx="0"/>
                <a:endCxn id="52" idx="4"/>
              </p:cNvCxnSpPr>
              <p:nvPr/>
            </p:nvCxnSpPr>
            <p:spPr>
              <a:xfrm flipH="1" flipV="1">
                <a:off x="7771922" y="2981743"/>
                <a:ext cx="1940591" cy="5013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>
                <a:stCxn id="168" idx="0"/>
                <a:endCxn id="165" idx="4"/>
              </p:cNvCxnSpPr>
              <p:nvPr/>
            </p:nvCxnSpPr>
            <p:spPr>
              <a:xfrm flipV="1">
                <a:off x="7771922" y="2981743"/>
                <a:ext cx="646864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>
                <a:stCxn id="166" idx="4"/>
                <a:endCxn id="168" idx="0"/>
              </p:cNvCxnSpPr>
              <p:nvPr/>
            </p:nvCxnSpPr>
            <p:spPr>
              <a:xfrm flipH="1">
                <a:off x="7771922" y="2981743"/>
                <a:ext cx="1293728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>
                <a:stCxn id="53" idx="4"/>
                <a:endCxn id="168" idx="0"/>
              </p:cNvCxnSpPr>
              <p:nvPr/>
            </p:nvCxnSpPr>
            <p:spPr>
              <a:xfrm flipH="1">
                <a:off x="7771922" y="2973782"/>
                <a:ext cx="1940591" cy="5173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>
                <a:stCxn id="165" idx="4"/>
                <a:endCxn id="169" idx="0"/>
              </p:cNvCxnSpPr>
              <p:nvPr/>
            </p:nvCxnSpPr>
            <p:spPr>
              <a:xfrm>
                <a:off x="8418786" y="2981743"/>
                <a:ext cx="0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>
                <a:stCxn id="165" idx="4"/>
                <a:endCxn id="170" idx="0"/>
              </p:cNvCxnSpPr>
              <p:nvPr/>
            </p:nvCxnSpPr>
            <p:spPr>
              <a:xfrm>
                <a:off x="8418786" y="2981743"/>
                <a:ext cx="646864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>
                <a:stCxn id="165" idx="4"/>
                <a:endCxn id="171" idx="0"/>
              </p:cNvCxnSpPr>
              <p:nvPr/>
            </p:nvCxnSpPr>
            <p:spPr>
              <a:xfrm>
                <a:off x="8418786" y="2981743"/>
                <a:ext cx="1293728" cy="5013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>
                <a:stCxn id="166" idx="4"/>
                <a:endCxn id="169" idx="0"/>
              </p:cNvCxnSpPr>
              <p:nvPr/>
            </p:nvCxnSpPr>
            <p:spPr>
              <a:xfrm flipH="1">
                <a:off x="8418786" y="2981743"/>
                <a:ext cx="646864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>
                <a:stCxn id="53" idx="4"/>
                <a:endCxn id="169" idx="0"/>
              </p:cNvCxnSpPr>
              <p:nvPr/>
            </p:nvCxnSpPr>
            <p:spPr>
              <a:xfrm flipH="1">
                <a:off x="8418786" y="2973782"/>
                <a:ext cx="1293728" cy="5173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>
                <a:stCxn id="166" idx="4"/>
                <a:endCxn id="170" idx="0"/>
              </p:cNvCxnSpPr>
              <p:nvPr/>
            </p:nvCxnSpPr>
            <p:spPr>
              <a:xfrm>
                <a:off x="9065650" y="2981743"/>
                <a:ext cx="0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>
                <a:stCxn id="53" idx="4"/>
                <a:endCxn id="171" idx="0"/>
              </p:cNvCxnSpPr>
              <p:nvPr/>
            </p:nvCxnSpPr>
            <p:spPr>
              <a:xfrm>
                <a:off x="9712514" y="2973782"/>
                <a:ext cx="0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>
                <a:stCxn id="53" idx="4"/>
                <a:endCxn id="170" idx="0"/>
              </p:cNvCxnSpPr>
              <p:nvPr/>
            </p:nvCxnSpPr>
            <p:spPr>
              <a:xfrm flipH="1">
                <a:off x="9065650" y="2973782"/>
                <a:ext cx="646864" cy="5173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>
                <a:stCxn id="166" idx="4"/>
                <a:endCxn id="171" idx="0"/>
              </p:cNvCxnSpPr>
              <p:nvPr/>
            </p:nvCxnSpPr>
            <p:spPr>
              <a:xfrm>
                <a:off x="9065650" y="2981743"/>
                <a:ext cx="646864" cy="5013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>
                <a:stCxn id="168" idx="4"/>
                <a:endCxn id="172" idx="0"/>
              </p:cNvCxnSpPr>
              <p:nvPr/>
            </p:nvCxnSpPr>
            <p:spPr>
              <a:xfrm>
                <a:off x="7771922" y="3729849"/>
                <a:ext cx="646864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>
                <a:stCxn id="168" idx="4"/>
                <a:endCxn id="54" idx="0"/>
              </p:cNvCxnSpPr>
              <p:nvPr/>
            </p:nvCxnSpPr>
            <p:spPr>
              <a:xfrm>
                <a:off x="7771922" y="3729849"/>
                <a:ext cx="1293728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>
                <a:stCxn id="169" idx="4"/>
                <a:endCxn id="172" idx="0"/>
              </p:cNvCxnSpPr>
              <p:nvPr/>
            </p:nvCxnSpPr>
            <p:spPr>
              <a:xfrm>
                <a:off x="8418786" y="3729849"/>
                <a:ext cx="0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/>
              <p:cNvCxnSpPr>
                <a:stCxn id="170" idx="4"/>
                <a:endCxn id="172" idx="0"/>
              </p:cNvCxnSpPr>
              <p:nvPr/>
            </p:nvCxnSpPr>
            <p:spPr>
              <a:xfrm flipH="1">
                <a:off x="8418786" y="3729849"/>
                <a:ext cx="646864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/>
              <p:cNvCxnSpPr>
                <a:stCxn id="169" idx="4"/>
                <a:endCxn id="54" idx="0"/>
              </p:cNvCxnSpPr>
              <p:nvPr/>
            </p:nvCxnSpPr>
            <p:spPr>
              <a:xfrm>
                <a:off x="8418786" y="3729849"/>
                <a:ext cx="646864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接连接符 206"/>
              <p:cNvCxnSpPr>
                <a:stCxn id="170" idx="4"/>
                <a:endCxn id="54" idx="0"/>
              </p:cNvCxnSpPr>
              <p:nvPr/>
            </p:nvCxnSpPr>
            <p:spPr>
              <a:xfrm>
                <a:off x="9065650" y="3729849"/>
                <a:ext cx="0" cy="5093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接连接符 207"/>
              <p:cNvCxnSpPr>
                <a:stCxn id="171" idx="4"/>
                <a:endCxn id="54" idx="0"/>
              </p:cNvCxnSpPr>
              <p:nvPr/>
            </p:nvCxnSpPr>
            <p:spPr>
              <a:xfrm flipH="1">
                <a:off x="9065650" y="3721888"/>
                <a:ext cx="646864" cy="5173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08"/>
              <p:cNvCxnSpPr>
                <a:stCxn id="171" idx="4"/>
                <a:endCxn id="172" idx="0"/>
              </p:cNvCxnSpPr>
              <p:nvPr/>
            </p:nvCxnSpPr>
            <p:spPr>
              <a:xfrm flipH="1">
                <a:off x="8418786" y="3721888"/>
                <a:ext cx="1293728" cy="5173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42" name="图片 24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967" y="4900"/>
              <a:ext cx="1083" cy="1084"/>
            </a:xfrm>
            <a:prstGeom prst="rect">
              <a:avLst/>
            </a:prstGeom>
          </p:spPr>
        </p:pic>
        <p:sp>
          <p:nvSpPr>
            <p:cNvPr id="210" name="文本框 209"/>
            <p:cNvSpPr txBox="1"/>
            <p:nvPr/>
          </p:nvSpPr>
          <p:spPr>
            <a:xfrm>
              <a:off x="10180" y="4420"/>
              <a:ext cx="185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楷体" panose="02010609060101010101" charset="-122"/>
                  <a:ea typeface="楷体" panose="02010609060101010101" charset="-122"/>
                </a:rPr>
                <a:t>测试充分性</a:t>
              </a:r>
              <a:endParaRPr lang="zh-CN" altLang="en-US" sz="1200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44" name="圆角矩形 182"/>
          <p:cNvSpPr/>
          <p:nvPr/>
        </p:nvSpPr>
        <p:spPr>
          <a:xfrm>
            <a:off x="6235065" y="2830830"/>
            <a:ext cx="1748790" cy="2574290"/>
          </a:xfrm>
          <a:prstGeom prst="roundRect">
            <a:avLst>
              <a:gd name="adj" fmla="val 5742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81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90"/>
          <p:cNvCxnSpPr/>
          <p:nvPr/>
        </p:nvCxnSpPr>
        <p:spPr>
          <a:xfrm flipV="1">
            <a:off x="7569200" y="3848735"/>
            <a:ext cx="0" cy="21653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6680200" y="3851910"/>
            <a:ext cx="0" cy="2209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等腰三角形 192"/>
          <p:cNvSpPr/>
          <p:nvPr/>
        </p:nvSpPr>
        <p:spPr>
          <a:xfrm>
            <a:off x="7712933" y="4499812"/>
            <a:ext cx="121285" cy="10477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等腰三角形 193"/>
          <p:cNvSpPr/>
          <p:nvPr/>
        </p:nvSpPr>
        <p:spPr>
          <a:xfrm>
            <a:off x="7582758" y="4447742"/>
            <a:ext cx="121285" cy="10477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等腰三角形 195"/>
          <p:cNvSpPr/>
          <p:nvPr/>
        </p:nvSpPr>
        <p:spPr>
          <a:xfrm>
            <a:off x="7601808" y="4581727"/>
            <a:ext cx="121285" cy="10477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五边形 200"/>
          <p:cNvSpPr/>
          <p:nvPr/>
        </p:nvSpPr>
        <p:spPr>
          <a:xfrm>
            <a:off x="7341985" y="4528897"/>
            <a:ext cx="135890" cy="128905"/>
          </a:xfrm>
          <a:prstGeom prst="pentag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五边形 201"/>
          <p:cNvSpPr/>
          <p:nvPr/>
        </p:nvSpPr>
        <p:spPr>
          <a:xfrm>
            <a:off x="7212783" y="4433084"/>
            <a:ext cx="135890" cy="128905"/>
          </a:xfrm>
          <a:prstGeom prst="pentag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圆角矩形 182"/>
          <p:cNvSpPr/>
          <p:nvPr/>
        </p:nvSpPr>
        <p:spPr>
          <a:xfrm>
            <a:off x="6332220" y="4072255"/>
            <a:ext cx="1562735" cy="1240155"/>
          </a:xfrm>
          <a:prstGeom prst="roundRect">
            <a:avLst>
              <a:gd name="adj" fmla="val 8339"/>
            </a:avLst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alpha val="81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6831918" y="4133547"/>
            <a:ext cx="14433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楷体" panose="02010609060101010101" charset="-122"/>
                <a:ea typeface="楷体" panose="02010609060101010101" charset="-122"/>
              </a:rPr>
              <a:t>代表数据</a:t>
            </a:r>
            <a:endParaRPr lang="zh-CN" altLang="en-US" sz="1200" dirty="0">
              <a:latin typeface="楷体" panose="02010609060101010101" charset="-122"/>
              <a:ea typeface="楷体" panose="02010609060101010101" charset="-122"/>
            </a:endParaRPr>
          </a:p>
        </p:txBody>
      </p:sp>
      <p:cxnSp>
        <p:nvCxnSpPr>
          <p:cNvPr id="95" name="肘形连接符 94"/>
          <p:cNvCxnSpPr>
            <a:stCxn id="44" idx="2"/>
            <a:endCxn id="64" idx="2"/>
          </p:cNvCxnSpPr>
          <p:nvPr/>
        </p:nvCxnSpPr>
        <p:spPr>
          <a:xfrm rot="5400000">
            <a:off x="5153547" y="3449841"/>
            <a:ext cx="635" cy="3911192"/>
          </a:xfrm>
          <a:prstGeom prst="bentConnector3">
            <a:avLst>
              <a:gd name="adj1" fmla="val 36100000"/>
            </a:avLst>
          </a:prstGeom>
          <a:ln>
            <a:solidFill>
              <a:schemeClr val="tx1"/>
            </a:solidFill>
            <a:prstDash val="sysDot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48" idx="3"/>
            <a:endCxn id="44" idx="1"/>
          </p:cNvCxnSpPr>
          <p:nvPr/>
        </p:nvCxnSpPr>
        <p:spPr>
          <a:xfrm>
            <a:off x="5899362" y="4117658"/>
            <a:ext cx="335703" cy="317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4601966" y="5626314"/>
            <a:ext cx="12496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sym typeface="+mn-ea"/>
              </a:rPr>
              <a:t>测试结果反馈</a:t>
            </a:r>
            <a:endParaRPr lang="zh-CN" altLang="en-US" sz="14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cxnSp>
        <p:nvCxnSpPr>
          <p:cNvPr id="128" name="直接箭头连接符 127"/>
          <p:cNvCxnSpPr>
            <a:stCxn id="44" idx="3"/>
          </p:cNvCxnSpPr>
          <p:nvPr/>
        </p:nvCxnSpPr>
        <p:spPr>
          <a:xfrm>
            <a:off x="7983855" y="4117975"/>
            <a:ext cx="339725" cy="4445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/>
          <p:cNvCxnSpPr>
            <a:stCxn id="245" idx="3"/>
            <a:endCxn id="64" idx="1"/>
          </p:cNvCxnSpPr>
          <p:nvPr/>
        </p:nvCxnSpPr>
        <p:spPr>
          <a:xfrm>
            <a:off x="2219843" y="4118293"/>
            <a:ext cx="381297" cy="0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/>
          <p:cNvSpPr txBox="1"/>
          <p:nvPr/>
        </p:nvSpPr>
        <p:spPr>
          <a:xfrm>
            <a:off x="7817485" y="3275330"/>
            <a:ext cx="2001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测试报告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86" name="组合 185"/>
          <p:cNvGrpSpPr/>
          <p:nvPr/>
        </p:nvGrpSpPr>
        <p:grpSpPr>
          <a:xfrm>
            <a:off x="6421092" y="4193982"/>
            <a:ext cx="560070" cy="425450"/>
            <a:chOff x="6580" y="4811"/>
            <a:chExt cx="882" cy="670"/>
          </a:xfrm>
        </p:grpSpPr>
        <p:sp>
          <p:nvSpPr>
            <p:cNvPr id="188" name="椭圆 187"/>
            <p:cNvSpPr/>
            <p:nvPr/>
          </p:nvSpPr>
          <p:spPr>
            <a:xfrm>
              <a:off x="6580" y="4811"/>
              <a:ext cx="882" cy="671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五边形 200"/>
            <p:cNvSpPr/>
            <p:nvPr/>
          </p:nvSpPr>
          <p:spPr>
            <a:xfrm>
              <a:off x="6913" y="4925"/>
              <a:ext cx="155" cy="147"/>
            </a:xfrm>
            <a:prstGeom prst="pentago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五边形 201"/>
            <p:cNvSpPr/>
            <p:nvPr/>
          </p:nvSpPr>
          <p:spPr>
            <a:xfrm>
              <a:off x="6718" y="4944"/>
              <a:ext cx="155" cy="147"/>
            </a:xfrm>
            <a:prstGeom prst="pentago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五边形 200"/>
            <p:cNvSpPr/>
            <p:nvPr/>
          </p:nvSpPr>
          <p:spPr>
            <a:xfrm>
              <a:off x="6993" y="5124"/>
              <a:ext cx="155" cy="147"/>
            </a:xfrm>
            <a:prstGeom prst="pentago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五边形 200"/>
            <p:cNvSpPr/>
            <p:nvPr/>
          </p:nvSpPr>
          <p:spPr>
            <a:xfrm>
              <a:off x="6757" y="5189"/>
              <a:ext cx="155" cy="147"/>
            </a:xfrm>
            <a:prstGeom prst="pentago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五边形 200"/>
            <p:cNvSpPr/>
            <p:nvPr/>
          </p:nvSpPr>
          <p:spPr>
            <a:xfrm>
              <a:off x="7214" y="5010"/>
              <a:ext cx="155" cy="147"/>
            </a:xfrm>
            <a:prstGeom prst="pentago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五边形 200"/>
            <p:cNvSpPr/>
            <p:nvPr/>
          </p:nvSpPr>
          <p:spPr>
            <a:xfrm>
              <a:off x="6993" y="5284"/>
              <a:ext cx="155" cy="147"/>
            </a:xfrm>
            <a:prstGeom prst="pentago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9" name="组合 198"/>
          <p:cNvGrpSpPr/>
          <p:nvPr/>
        </p:nvGrpSpPr>
        <p:grpSpPr>
          <a:xfrm>
            <a:off x="6463637" y="4724207"/>
            <a:ext cx="474980" cy="450850"/>
            <a:chOff x="6815" y="5679"/>
            <a:chExt cx="748" cy="710"/>
          </a:xfrm>
        </p:grpSpPr>
        <p:sp>
          <p:nvSpPr>
            <p:cNvPr id="200" name="椭圆 199"/>
            <p:cNvSpPr/>
            <p:nvPr/>
          </p:nvSpPr>
          <p:spPr>
            <a:xfrm>
              <a:off x="7045" y="5759"/>
              <a:ext cx="120" cy="12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/>
            <p:cNvSpPr/>
            <p:nvPr/>
          </p:nvSpPr>
          <p:spPr>
            <a:xfrm>
              <a:off x="6959" y="5897"/>
              <a:ext cx="120" cy="12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/>
            <p:nvPr/>
          </p:nvSpPr>
          <p:spPr>
            <a:xfrm>
              <a:off x="6815" y="5679"/>
              <a:ext cx="748" cy="711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/>
            <p:cNvSpPr/>
            <p:nvPr/>
          </p:nvSpPr>
          <p:spPr>
            <a:xfrm>
              <a:off x="7216" y="5862"/>
              <a:ext cx="120" cy="12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/>
            <p:cNvSpPr/>
            <p:nvPr/>
          </p:nvSpPr>
          <p:spPr>
            <a:xfrm>
              <a:off x="7129" y="6017"/>
              <a:ext cx="120" cy="12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椭圆 212"/>
            <p:cNvSpPr/>
            <p:nvPr/>
          </p:nvSpPr>
          <p:spPr>
            <a:xfrm>
              <a:off x="7336" y="6050"/>
              <a:ext cx="120" cy="12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7250" y="6188"/>
              <a:ext cx="120" cy="12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/>
            <p:cNvSpPr/>
            <p:nvPr/>
          </p:nvSpPr>
          <p:spPr>
            <a:xfrm>
              <a:off x="6959" y="6050"/>
              <a:ext cx="120" cy="12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7359913" y="4972264"/>
            <a:ext cx="407642" cy="309868"/>
            <a:chOff x="6726" y="6656"/>
            <a:chExt cx="735" cy="634"/>
          </a:xfrm>
        </p:grpSpPr>
        <p:sp>
          <p:nvSpPr>
            <p:cNvPr id="227" name="椭圆 226"/>
            <p:cNvSpPr/>
            <p:nvPr/>
          </p:nvSpPr>
          <p:spPr>
            <a:xfrm>
              <a:off x="6940" y="6701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/>
            <p:nvPr/>
          </p:nvSpPr>
          <p:spPr>
            <a:xfrm>
              <a:off x="7265" y="6995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/>
            <p:nvPr/>
          </p:nvSpPr>
          <p:spPr>
            <a:xfrm>
              <a:off x="6774" y="6950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矩形 229"/>
            <p:cNvSpPr/>
            <p:nvPr/>
          </p:nvSpPr>
          <p:spPr>
            <a:xfrm>
              <a:off x="6726" y="6656"/>
              <a:ext cx="735" cy="63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1" name="文本框 230"/>
          <p:cNvSpPr txBox="1"/>
          <p:nvPr/>
        </p:nvSpPr>
        <p:spPr>
          <a:xfrm>
            <a:off x="6802687" y="4714815"/>
            <a:ext cx="14433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楷体" panose="02010609060101010101" charset="-122"/>
                <a:ea typeface="楷体" panose="02010609060101010101" charset="-122"/>
              </a:rPr>
              <a:t>离群点</a:t>
            </a:r>
            <a:endParaRPr lang="zh-CN" altLang="en-US" sz="1200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32" name="椭圆 231"/>
          <p:cNvSpPr/>
          <p:nvPr/>
        </p:nvSpPr>
        <p:spPr>
          <a:xfrm>
            <a:off x="6421385" y="467402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椭圆 232"/>
          <p:cNvSpPr/>
          <p:nvPr/>
        </p:nvSpPr>
        <p:spPr>
          <a:xfrm>
            <a:off x="6441550" y="519846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椭圆 234"/>
          <p:cNvSpPr/>
          <p:nvPr/>
        </p:nvSpPr>
        <p:spPr>
          <a:xfrm>
            <a:off x="6903232" y="4638166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6" name="直接箭头连接符 235"/>
          <p:cNvCxnSpPr/>
          <p:nvPr/>
        </p:nvCxnSpPr>
        <p:spPr>
          <a:xfrm>
            <a:off x="6999604" y="4740530"/>
            <a:ext cx="233351" cy="0"/>
          </a:xfrm>
          <a:prstGeom prst="straightConnector1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 descr="32313538313431373b32313538313431333bd7cab2fab1a8b8e6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61045" y="3658235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WPS 演示</Application>
  <PresentationFormat>宽屏</PresentationFormat>
  <Paragraphs>96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Times New Roman</vt:lpstr>
      <vt:lpstr>楷体</vt:lpstr>
      <vt:lpstr>Cambria Math</vt:lpstr>
      <vt:lpstr>Calibri</vt:lpstr>
      <vt:lpstr>微软雅黑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Xiangrui CAI</dc:creator>
  <cp:lastModifiedBy>Sihan</cp:lastModifiedBy>
  <cp:revision>84</cp:revision>
  <dcterms:created xsi:type="dcterms:W3CDTF">2022-02-28T09:46:00Z</dcterms:created>
  <dcterms:modified xsi:type="dcterms:W3CDTF">2022-03-13T14:27:21Z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CF0004B433174170A0D62A5F38CC273C</vt:lpwstr>
  </property>
  <property fmtid="{D5CDD505-2E9C-101B-9397-08002B2CF9AE}" pid="3" name="KSOProductBuildVer">
    <vt:lpwstr>2052-11.1.0.11365</vt:lpwstr>
  </property>
</Properties>
</file>