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5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B6E0B-1768-463D-85AA-8CB02B384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9334D8-000E-4BE0-AA0C-E360C5B07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7A8B0-B5C7-4ADA-9D0A-66855F5A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536DC-762A-4342-8465-9E9039B8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3C434-2D66-4CF3-BB42-C7881D70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24A50-2FAD-44F9-851A-29D3BA5A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9D441-3172-4B54-B5D6-E886ED95E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FC759-A2AF-4F59-8285-44C3017E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DEB34-AAFF-49A8-81BE-2CF8D130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C31C0-7C59-4529-A8F0-0C550B1E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40DBAA-D797-4733-8EF6-7F6153189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B3FCB-3777-4E1B-BB71-EE27B0CA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4D7A3-7DCE-4A53-8001-CCF9DECE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E3AC8-1FD7-417F-A292-356E859C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A1603-E4BE-40EF-A41A-159C913D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8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5864A-D95B-4D1C-B712-A18D8764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ED5CD-CA5A-46F7-AA6D-FC4DE4EC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29C40-335B-490B-A909-56754A46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1D1DC-CD78-4C99-A945-AD0FA662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B83DF-BADE-466C-A9A4-3C2DCF03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5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7101-8E25-4CAD-88F6-4C5FAF9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AD914-C0B8-43AF-99E6-4BFB339F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C75BA-C17E-4FC1-8C44-E6D4DD5C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140F8-104D-49F9-A132-5CDBE272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CD88F-B927-4D0B-870D-D59A91F8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783BA-6421-4690-A0AF-F00479C7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93469-6F6B-4B5B-AAAC-6C6193CD3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8B62D-6B92-40A2-957B-2A9E2A51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033EA-2BD6-41F3-AE64-DEF9DFA1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AD558-E0CC-4E1A-99EB-BEBDC8A9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A01A4-E2A8-4D91-8FCD-9DC137EF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3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96E00-F87C-4C3E-A160-B8B9370F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F2E86-D63C-4871-BCA2-9A51546C6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5E320D-97FA-449D-8E17-4B4AC07EB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D97185-031E-4E22-82D7-BEB2A5CD3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18D01-021B-4941-A247-79B1A8095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6CAE87-92CC-453A-9F67-118F102F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B31F60-8C15-4125-B909-990DA220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D0961C-3A98-467C-B2BB-74096877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8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ECCE8-CD53-4DE0-9D14-C3406445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557AA2-9CCF-44AF-9521-2C556956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FA855E-84CA-4A21-90F8-21DEF18A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F58B04-389C-49B0-84B9-E70D41E2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0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07ED26-CD0D-4EFE-9E2A-E704112B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378C82-F3C6-4962-A783-DFA025F5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C7E0A-84BC-44EA-930F-8CF9A9DC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A6468-9CFA-4C7E-91CE-E8848375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3502C-5BFD-4427-AB57-FF337E899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37299B-2139-4B60-91E0-C5FFDD3E4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CF84A-B539-4898-B83C-51D5408F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DE8EB-22B6-4B17-8699-7D5F23E1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51E3-F64D-4852-B508-EACAF332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E3802-0938-449E-B1FF-ED7164B7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AD4F2F-F58C-413B-955A-006E76B3A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C85E0C-FEF9-4B99-A422-7909587C5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CECAE-2461-4AFA-982B-97F4E3E0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B44C1-7CFB-4B2B-AFD7-34C37162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3B2FA-D679-4576-9547-7820A00D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1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689A4E-7AC0-4860-8836-9F0F55A2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63138-5F2F-4A4B-A2A0-9E86425E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EFDD0-2146-4EAC-91DF-FBFA1E853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1C02-C81D-4447-9506-6B9035DB14A8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0E915-B798-48CA-813A-A38551744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64994-F43A-4568-81E2-9FDD0552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3ABA-13C3-44A9-9FD4-7438666B5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.png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image" Target="../../clipboard/media/image3.png"/><Relationship Id="rId4" Type="http://schemas.openxmlformats.org/officeDocument/2006/relationships/tags" Target="../tags/tag4.xml"/><Relationship Id="rId9" Type="http://schemas.openxmlformats.org/officeDocument/2006/relationships/image" Target="../../clipboard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26393" y="3618865"/>
            <a:ext cx="1212850" cy="703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sp>
        <p:nvSpPr>
          <p:cNvPr id="6" name="矩形 5"/>
          <p:cNvSpPr/>
          <p:nvPr/>
        </p:nvSpPr>
        <p:spPr>
          <a:xfrm>
            <a:off x="1226393" y="2700655"/>
            <a:ext cx="1212850" cy="703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sp>
        <p:nvSpPr>
          <p:cNvPr id="7" name="矩形 6"/>
          <p:cNvSpPr/>
          <p:nvPr/>
        </p:nvSpPr>
        <p:spPr>
          <a:xfrm>
            <a:off x="1226393" y="1782445"/>
            <a:ext cx="1212850" cy="703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cxnSp>
        <p:nvCxnSpPr>
          <p:cNvPr id="9" name="直接箭头连接符 8"/>
          <p:cNvCxnSpPr>
            <a:stCxn id="10" idx="0"/>
            <a:endCxn id="5" idx="2"/>
          </p:cNvCxnSpPr>
          <p:nvPr/>
        </p:nvCxnSpPr>
        <p:spPr>
          <a:xfrm flipV="1">
            <a:off x="1832818" y="4322445"/>
            <a:ext cx="0" cy="117474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" name="文本框 9"/>
          <p:cNvSpPr txBox="1"/>
          <p:nvPr/>
        </p:nvSpPr>
        <p:spPr>
          <a:xfrm>
            <a:off x="1397208" y="4439919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97208" y="133540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cxnSp>
        <p:nvCxnSpPr>
          <p:cNvPr id="12" name="直接箭头连接符 11"/>
          <p:cNvCxnSpPr>
            <a:stCxn id="5" idx="0"/>
            <a:endCxn id="6" idx="2"/>
          </p:cNvCxnSpPr>
          <p:nvPr/>
        </p:nvCxnSpPr>
        <p:spPr>
          <a:xfrm flipV="1">
            <a:off x="1832818" y="340423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flipV="1">
            <a:off x="1832818" y="248602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7" idx="0"/>
            <a:endCxn id="11" idx="2"/>
          </p:cNvCxnSpPr>
          <p:nvPr/>
        </p:nvCxnSpPr>
        <p:spPr>
          <a:xfrm flipV="1">
            <a:off x="1832818" y="1642110"/>
            <a:ext cx="0" cy="14033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圆角矩形 14"/>
          <p:cNvSpPr/>
          <p:nvPr/>
        </p:nvSpPr>
        <p:spPr>
          <a:xfrm>
            <a:off x="1119078" y="1335405"/>
            <a:ext cx="1427480" cy="3435350"/>
          </a:xfrm>
          <a:prstGeom prst="roundRect">
            <a:avLst>
              <a:gd name="adj" fmla="val 9416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4978" y="957580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白盒模型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923723" y="3990975"/>
            <a:ext cx="856615" cy="388620"/>
            <a:chOff x="5329" y="6488"/>
            <a:chExt cx="1349" cy="612"/>
          </a:xfrm>
        </p:grpSpPr>
        <p:sp>
          <p:nvSpPr>
            <p:cNvPr id="18" name="椭圆 17"/>
            <p:cNvSpPr/>
            <p:nvPr/>
          </p:nvSpPr>
          <p:spPr>
            <a:xfrm>
              <a:off x="5969" y="693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329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10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8" idx="0"/>
              <a:endCxn id="19" idx="4"/>
            </p:cNvCxnSpPr>
            <p:nvPr/>
          </p:nvCxnSpPr>
          <p:spPr>
            <a:xfrm flipH="1" flipV="1">
              <a:off x="5413" y="6656"/>
              <a:ext cx="640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箭头连接符 21"/>
            <p:cNvCxnSpPr>
              <a:stCxn id="18" idx="0"/>
              <a:endCxn id="20" idx="4"/>
            </p:cNvCxnSpPr>
            <p:nvPr/>
          </p:nvCxnSpPr>
          <p:spPr>
            <a:xfrm flipV="1">
              <a:off x="6053" y="6656"/>
              <a:ext cx="541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699250" y="3065780"/>
            <a:ext cx="1305560" cy="622935"/>
            <a:chOff x="4976" y="4859"/>
            <a:chExt cx="2056" cy="981"/>
          </a:xfrm>
        </p:grpSpPr>
        <p:sp>
          <p:nvSpPr>
            <p:cNvPr id="28" name="椭圆 27"/>
            <p:cNvSpPr/>
            <p:nvPr/>
          </p:nvSpPr>
          <p:spPr>
            <a:xfrm>
              <a:off x="5975" y="567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35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516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 flipV="1">
              <a:off x="5419" y="5396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>
              <a:stCxn id="28" idx="0"/>
              <a:endCxn id="30" idx="4"/>
            </p:cNvCxnSpPr>
            <p:nvPr/>
          </p:nvCxnSpPr>
          <p:spPr>
            <a:xfrm flipV="1">
              <a:off x="6059" y="5396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976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689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9" idx="0"/>
              <a:endCxn id="34" idx="4"/>
            </p:cNvCxnSpPr>
            <p:nvPr/>
          </p:nvCxnSpPr>
          <p:spPr>
            <a:xfrm flipV="1">
              <a:off x="5419" y="5027"/>
              <a:ext cx="354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直接箭头连接符 35"/>
            <p:cNvCxnSpPr>
              <a:stCxn id="29" idx="0"/>
              <a:endCxn id="33" idx="4"/>
            </p:cNvCxnSpPr>
            <p:nvPr/>
          </p:nvCxnSpPr>
          <p:spPr>
            <a:xfrm flipH="1" flipV="1">
              <a:off x="5060" y="5027"/>
              <a:ext cx="359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151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64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0" idx="0"/>
              <a:endCxn id="38" idx="4"/>
            </p:cNvCxnSpPr>
            <p:nvPr/>
          </p:nvCxnSpPr>
          <p:spPr>
            <a:xfrm flipV="1">
              <a:off x="6600" y="5027"/>
              <a:ext cx="348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stCxn id="30" idx="0"/>
              <a:endCxn id="37" idx="4"/>
            </p:cNvCxnSpPr>
            <p:nvPr/>
          </p:nvCxnSpPr>
          <p:spPr>
            <a:xfrm flipH="1" flipV="1">
              <a:off x="6235" y="5027"/>
              <a:ext cx="365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6589713" y="1793875"/>
            <a:ext cx="1524635" cy="868680"/>
            <a:chOff x="4888" y="2528"/>
            <a:chExt cx="2401" cy="1368"/>
          </a:xfrm>
        </p:grpSpPr>
        <p:sp>
          <p:nvSpPr>
            <p:cNvPr id="41" name="椭圆 40"/>
            <p:cNvSpPr/>
            <p:nvPr/>
          </p:nvSpPr>
          <p:spPr>
            <a:xfrm>
              <a:off x="6062" y="37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22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603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1" idx="0"/>
              <a:endCxn id="42" idx="4"/>
            </p:cNvCxnSpPr>
            <p:nvPr/>
          </p:nvCxnSpPr>
          <p:spPr>
            <a:xfrm flipH="1" flipV="1">
              <a:off x="5506" y="3452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直接箭头连接符 44"/>
            <p:cNvCxnSpPr>
              <a:stCxn id="41" idx="0"/>
              <a:endCxn id="43" idx="4"/>
            </p:cNvCxnSpPr>
            <p:nvPr/>
          </p:nvCxnSpPr>
          <p:spPr>
            <a:xfrm flipV="1">
              <a:off x="6146" y="3452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063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776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>
              <a:stCxn id="42" idx="0"/>
              <a:endCxn id="47" idx="4"/>
            </p:cNvCxnSpPr>
            <p:nvPr/>
          </p:nvCxnSpPr>
          <p:spPr>
            <a:xfrm flipV="1">
              <a:off x="5506" y="3083"/>
              <a:ext cx="354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接箭头连接符 48"/>
            <p:cNvCxnSpPr>
              <a:stCxn id="42" idx="0"/>
              <a:endCxn id="46" idx="4"/>
            </p:cNvCxnSpPr>
            <p:nvPr/>
          </p:nvCxnSpPr>
          <p:spPr>
            <a:xfrm flipH="1" flipV="1">
              <a:off x="5147" y="3083"/>
              <a:ext cx="359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6238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51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43" idx="0"/>
              <a:endCxn id="51" idx="4"/>
            </p:cNvCxnSpPr>
            <p:nvPr/>
          </p:nvCxnSpPr>
          <p:spPr>
            <a:xfrm flipV="1">
              <a:off x="6687" y="3083"/>
              <a:ext cx="348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直接箭头连接符 52"/>
            <p:cNvCxnSpPr>
              <a:stCxn id="43" idx="0"/>
              <a:endCxn id="50" idx="4"/>
            </p:cNvCxnSpPr>
            <p:nvPr/>
          </p:nvCxnSpPr>
          <p:spPr>
            <a:xfrm flipH="1" flipV="1">
              <a:off x="6322" y="3083"/>
              <a:ext cx="365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4888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526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164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802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07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845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483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121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46" idx="0"/>
              <a:endCxn id="54" idx="4"/>
            </p:cNvCxnSpPr>
            <p:nvPr/>
          </p:nvCxnSpPr>
          <p:spPr>
            <a:xfrm flipH="1" flipV="1">
              <a:off x="4972" y="2696"/>
              <a:ext cx="17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箭头连接符 62"/>
            <p:cNvCxnSpPr>
              <a:stCxn id="46" idx="0"/>
              <a:endCxn id="58" idx="4"/>
            </p:cNvCxnSpPr>
            <p:nvPr/>
          </p:nvCxnSpPr>
          <p:spPr>
            <a:xfrm flipV="1">
              <a:off x="5147" y="2696"/>
              <a:ext cx="14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箭头连接符 63"/>
            <p:cNvCxnSpPr>
              <a:stCxn id="47" idx="0"/>
              <a:endCxn id="55" idx="4"/>
            </p:cNvCxnSpPr>
            <p:nvPr/>
          </p:nvCxnSpPr>
          <p:spPr>
            <a:xfrm flipH="1" flipV="1">
              <a:off x="5610" y="2696"/>
              <a:ext cx="25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箭头连接符 64"/>
            <p:cNvCxnSpPr>
              <a:stCxn id="47" idx="0"/>
              <a:endCxn id="59" idx="4"/>
            </p:cNvCxnSpPr>
            <p:nvPr/>
          </p:nvCxnSpPr>
          <p:spPr>
            <a:xfrm flipV="1">
              <a:off x="5860" y="2696"/>
              <a:ext cx="6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箭头连接符 65"/>
            <p:cNvCxnSpPr>
              <a:stCxn id="50" idx="0"/>
              <a:endCxn id="56" idx="4"/>
            </p:cNvCxnSpPr>
            <p:nvPr/>
          </p:nvCxnSpPr>
          <p:spPr>
            <a:xfrm flipH="1" flipV="1">
              <a:off x="6248" y="2696"/>
              <a:ext cx="7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箭头连接符 66"/>
            <p:cNvCxnSpPr>
              <a:stCxn id="50" idx="0"/>
              <a:endCxn id="60" idx="4"/>
            </p:cNvCxnSpPr>
            <p:nvPr/>
          </p:nvCxnSpPr>
          <p:spPr>
            <a:xfrm flipV="1">
              <a:off x="6322" y="2696"/>
              <a:ext cx="24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直接箭头连接符 67"/>
            <p:cNvCxnSpPr>
              <a:stCxn id="51" idx="0"/>
              <a:endCxn id="57" idx="4"/>
            </p:cNvCxnSpPr>
            <p:nvPr/>
          </p:nvCxnSpPr>
          <p:spPr>
            <a:xfrm flipH="1" flipV="1">
              <a:off x="6886" y="2696"/>
              <a:ext cx="14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直接箭头连接符 68"/>
            <p:cNvCxnSpPr>
              <a:stCxn id="51" idx="0"/>
              <a:endCxn id="61" idx="4"/>
            </p:cNvCxnSpPr>
            <p:nvPr/>
          </p:nvCxnSpPr>
          <p:spPr>
            <a:xfrm flipV="1">
              <a:off x="7035" y="2696"/>
              <a:ext cx="17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6616700" y="1409368"/>
            <a:ext cx="125730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vert="horz" wrap="non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层次语义理解</a:t>
            </a:r>
          </a:p>
        </p:txBody>
      </p:sp>
      <p:sp>
        <p:nvSpPr>
          <p:cNvPr id="89" name="矩形 88"/>
          <p:cNvSpPr/>
          <p:nvPr/>
        </p:nvSpPr>
        <p:spPr>
          <a:xfrm>
            <a:off x="8859734" y="3928110"/>
            <a:ext cx="1212850" cy="461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sp>
        <p:nvSpPr>
          <p:cNvPr id="90" name="矩形 89"/>
          <p:cNvSpPr/>
          <p:nvPr/>
        </p:nvSpPr>
        <p:spPr>
          <a:xfrm>
            <a:off x="8859734" y="2912745"/>
            <a:ext cx="1212850" cy="461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sp>
        <p:nvSpPr>
          <p:cNvPr id="91" name="矩形 90"/>
          <p:cNvSpPr/>
          <p:nvPr/>
        </p:nvSpPr>
        <p:spPr>
          <a:xfrm>
            <a:off x="8859734" y="1846580"/>
            <a:ext cx="1212850" cy="4610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</a:p>
        </p:txBody>
      </p:sp>
      <p:cxnSp>
        <p:nvCxnSpPr>
          <p:cNvPr id="92" name="直接箭头连接符 91"/>
          <p:cNvCxnSpPr>
            <a:stCxn id="93" idx="0"/>
            <a:endCxn id="89" idx="2"/>
          </p:cNvCxnSpPr>
          <p:nvPr/>
        </p:nvCxnSpPr>
        <p:spPr>
          <a:xfrm flipV="1">
            <a:off x="9466159" y="4389120"/>
            <a:ext cx="0" cy="9461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3" name="文本框 92"/>
          <p:cNvSpPr txBox="1"/>
          <p:nvPr/>
        </p:nvSpPr>
        <p:spPr>
          <a:xfrm>
            <a:off x="9030549" y="448373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9030549" y="133540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cxnSp>
        <p:nvCxnSpPr>
          <p:cNvPr id="95" name="直接箭头连接符 94"/>
          <p:cNvCxnSpPr>
            <a:stCxn id="89" idx="0"/>
            <a:endCxn id="90" idx="2"/>
          </p:cNvCxnSpPr>
          <p:nvPr/>
        </p:nvCxnSpPr>
        <p:spPr>
          <a:xfrm flipV="1">
            <a:off x="9466159" y="3373755"/>
            <a:ext cx="0" cy="5543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6" name="直接箭头连接符 95"/>
          <p:cNvCxnSpPr>
            <a:stCxn id="90" idx="0"/>
            <a:endCxn id="91" idx="2"/>
          </p:cNvCxnSpPr>
          <p:nvPr/>
        </p:nvCxnSpPr>
        <p:spPr>
          <a:xfrm flipV="1">
            <a:off x="9466159" y="2307590"/>
            <a:ext cx="0" cy="6051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7" name="直接箭头连接符 96"/>
          <p:cNvCxnSpPr>
            <a:stCxn id="91" idx="0"/>
            <a:endCxn id="94" idx="2"/>
          </p:cNvCxnSpPr>
          <p:nvPr/>
        </p:nvCxnSpPr>
        <p:spPr>
          <a:xfrm flipV="1">
            <a:off x="9466159" y="1642110"/>
            <a:ext cx="0" cy="20447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8" name="圆角矩形 97"/>
          <p:cNvSpPr/>
          <p:nvPr/>
        </p:nvSpPr>
        <p:spPr>
          <a:xfrm>
            <a:off x="8752419" y="1329055"/>
            <a:ext cx="1427480" cy="3439795"/>
          </a:xfrm>
          <a:prstGeom prst="roundRect">
            <a:avLst>
              <a:gd name="adj" fmla="val 11682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8035925" y="2115185"/>
            <a:ext cx="823595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7994016" y="3851910"/>
                <a:ext cx="871220" cy="29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3851910"/>
                <a:ext cx="871220" cy="2959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7994016" y="2890520"/>
                <a:ext cx="871220" cy="29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2890520"/>
                <a:ext cx="871220" cy="2959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7994016" y="1818005"/>
                <a:ext cx="871220" cy="29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楷体" panose="02010609060101010101" charset="-122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>
                  <a:solidFill>
                    <a:srgbClr val="7030A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16" y="1818005"/>
                <a:ext cx="871220" cy="29654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/>
          <p:cNvSpPr txBox="1"/>
          <p:nvPr/>
        </p:nvSpPr>
        <p:spPr>
          <a:xfrm>
            <a:off x="4837430" y="95821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预测行为抽取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68319" y="957580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知识蒸馏</a:t>
            </a:r>
          </a:p>
        </p:txBody>
      </p:sp>
      <p:graphicFrame>
        <p:nvGraphicFramePr>
          <p:cNvPr id="116" name="表格 115"/>
          <p:cNvGraphicFramePr/>
          <p:nvPr>
            <p:custDataLst>
              <p:tags r:id="rId1"/>
            </p:custDataLst>
          </p:nvPr>
        </p:nvGraphicFramePr>
        <p:xfrm>
          <a:off x="2857500" y="2962910"/>
          <a:ext cx="85725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9" name="表格 128"/>
          <p:cNvGraphicFramePr/>
          <p:nvPr>
            <p:custDataLst>
              <p:tags r:id="rId2"/>
            </p:custDataLst>
          </p:nvPr>
        </p:nvGraphicFramePr>
        <p:xfrm>
          <a:off x="3987800" y="2962275"/>
          <a:ext cx="55499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6" name="直接箭头连接符 135"/>
          <p:cNvCxnSpPr>
            <a:stCxn id="116" idx="3"/>
            <a:endCxn id="129" idx="1"/>
          </p:cNvCxnSpPr>
          <p:nvPr/>
        </p:nvCxnSpPr>
        <p:spPr>
          <a:xfrm flipV="1">
            <a:off x="3714750" y="3175635"/>
            <a:ext cx="273050" cy="635"/>
          </a:xfrm>
          <a:prstGeom prst="straightConnector1">
            <a:avLst/>
          </a:prstGeom>
          <a:solidFill>
            <a:srgbClr val="BDD7EE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8" name="圆角矩形 137"/>
          <p:cNvSpPr/>
          <p:nvPr/>
        </p:nvSpPr>
        <p:spPr>
          <a:xfrm>
            <a:off x="2744470" y="1329690"/>
            <a:ext cx="5403215" cy="3435985"/>
          </a:xfrm>
          <a:prstGeom prst="roundRect">
            <a:avLst>
              <a:gd name="adj" fmla="val 6707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001645" y="1409368"/>
            <a:ext cx="1435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显著特征提取</a:t>
            </a:r>
          </a:p>
        </p:txBody>
      </p:sp>
      <p:graphicFrame>
        <p:nvGraphicFramePr>
          <p:cNvPr id="144" name="表格 143"/>
          <p:cNvGraphicFramePr/>
          <p:nvPr>
            <p:custDataLst>
              <p:tags r:id="rId3"/>
            </p:custDataLst>
          </p:nvPr>
        </p:nvGraphicFramePr>
        <p:xfrm>
          <a:off x="2857500" y="1986915"/>
          <a:ext cx="85725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" name="表格 144"/>
          <p:cNvGraphicFramePr/>
          <p:nvPr>
            <p:custDataLst>
              <p:tags r:id="rId4"/>
            </p:custDataLst>
          </p:nvPr>
        </p:nvGraphicFramePr>
        <p:xfrm>
          <a:off x="3987800" y="1986280"/>
          <a:ext cx="55499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7" name="直接箭头连接符 146"/>
          <p:cNvCxnSpPr>
            <a:stCxn id="144" idx="3"/>
            <a:endCxn id="145" idx="1"/>
          </p:cNvCxnSpPr>
          <p:nvPr/>
        </p:nvCxnSpPr>
        <p:spPr>
          <a:xfrm flipV="1">
            <a:off x="3714750" y="2199640"/>
            <a:ext cx="273050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148" name="表格 147"/>
          <p:cNvGraphicFramePr/>
          <p:nvPr>
            <p:custDataLst>
              <p:tags r:id="rId5"/>
            </p:custDataLst>
          </p:nvPr>
        </p:nvGraphicFramePr>
        <p:xfrm>
          <a:off x="2857500" y="3933825"/>
          <a:ext cx="85725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0" name="表格 149"/>
          <p:cNvGraphicFramePr/>
          <p:nvPr>
            <p:custDataLst>
              <p:tags r:id="rId6"/>
            </p:custDataLst>
          </p:nvPr>
        </p:nvGraphicFramePr>
        <p:xfrm>
          <a:off x="3987800" y="3933190"/>
          <a:ext cx="55499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1" name="直接箭头连接符 150"/>
          <p:cNvCxnSpPr>
            <a:stCxn id="148" idx="3"/>
            <a:endCxn id="150" idx="1"/>
          </p:cNvCxnSpPr>
          <p:nvPr/>
        </p:nvCxnSpPr>
        <p:spPr>
          <a:xfrm flipV="1">
            <a:off x="3714750" y="4146550"/>
            <a:ext cx="273050" cy="635"/>
          </a:xfrm>
          <a:prstGeom prst="straightConnector1">
            <a:avLst/>
          </a:prstGeom>
          <a:solidFill>
            <a:srgbClr val="BDD7EE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3" name="肘形连接符 152"/>
          <p:cNvCxnSpPr>
            <a:stCxn id="7" idx="0"/>
            <a:endCxn id="144" idx="1"/>
          </p:cNvCxnSpPr>
          <p:nvPr/>
        </p:nvCxnSpPr>
        <p:spPr>
          <a:xfrm rot="16200000" flipH="1">
            <a:off x="2136140" y="1478915"/>
            <a:ext cx="417830" cy="1024890"/>
          </a:xfrm>
          <a:prstGeom prst="bentConnector4">
            <a:avLst>
              <a:gd name="adj1" fmla="val -28723"/>
              <a:gd name="adj2" fmla="val 79616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6" idx="0"/>
            <a:endCxn id="116" idx="1"/>
          </p:cNvCxnSpPr>
          <p:nvPr/>
        </p:nvCxnSpPr>
        <p:spPr>
          <a:xfrm rot="16200000" flipH="1">
            <a:off x="2107248" y="2426018"/>
            <a:ext cx="475615" cy="1024890"/>
          </a:xfrm>
          <a:prstGeom prst="bentConnector4">
            <a:avLst>
              <a:gd name="adj1" fmla="val -19893"/>
              <a:gd name="adj2" fmla="val 79585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5" idx="0"/>
            <a:endCxn id="148" idx="1"/>
          </p:cNvCxnSpPr>
          <p:nvPr/>
        </p:nvCxnSpPr>
        <p:spPr>
          <a:xfrm rot="16200000" flipH="1">
            <a:off x="2080895" y="3370580"/>
            <a:ext cx="528320" cy="1024890"/>
          </a:xfrm>
          <a:prstGeom prst="bentConnector4">
            <a:avLst>
              <a:gd name="adj1" fmla="val -17908"/>
              <a:gd name="adj2" fmla="val 79616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图片 1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5045" y="3766820"/>
            <a:ext cx="1372235" cy="75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2" name="图片 1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3300" y="2801620"/>
            <a:ext cx="1372235" cy="749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5" name="直接箭头连接符 164"/>
          <p:cNvCxnSpPr>
            <a:stCxn id="145" idx="3"/>
            <a:endCxn id="118" idx="1"/>
          </p:cNvCxnSpPr>
          <p:nvPr/>
        </p:nvCxnSpPr>
        <p:spPr>
          <a:xfrm>
            <a:off x="4542790" y="2199640"/>
            <a:ext cx="278765" cy="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6" name="直接箭头连接符 165"/>
          <p:cNvCxnSpPr>
            <a:stCxn id="129" idx="3"/>
            <a:endCxn id="162" idx="1"/>
          </p:cNvCxnSpPr>
          <p:nvPr/>
        </p:nvCxnSpPr>
        <p:spPr>
          <a:xfrm>
            <a:off x="4542790" y="3175635"/>
            <a:ext cx="270510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8" name="直接箭头连接符 167"/>
          <p:cNvCxnSpPr>
            <a:stCxn id="150" idx="3"/>
            <a:endCxn id="160" idx="1"/>
          </p:cNvCxnSpPr>
          <p:nvPr/>
        </p:nvCxnSpPr>
        <p:spPr>
          <a:xfrm>
            <a:off x="4542790" y="4146550"/>
            <a:ext cx="262255" cy="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1" name="文本框 170"/>
          <p:cNvSpPr txBox="1"/>
          <p:nvPr/>
        </p:nvSpPr>
        <p:spPr>
          <a:xfrm>
            <a:off x="4758055" y="1409368"/>
            <a:ext cx="1435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层次聚类</a:t>
            </a:r>
          </a:p>
        </p:txBody>
      </p:sp>
      <p:cxnSp>
        <p:nvCxnSpPr>
          <p:cNvPr id="172" name="直接箭头连接符 171"/>
          <p:cNvCxnSpPr/>
          <p:nvPr/>
        </p:nvCxnSpPr>
        <p:spPr>
          <a:xfrm flipV="1">
            <a:off x="6163945" y="2196465"/>
            <a:ext cx="526415" cy="317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4" name="直接箭头连接符 173"/>
          <p:cNvCxnSpPr>
            <a:stCxn id="162" idx="3"/>
          </p:cNvCxnSpPr>
          <p:nvPr/>
        </p:nvCxnSpPr>
        <p:spPr>
          <a:xfrm>
            <a:off x="6185535" y="3176270"/>
            <a:ext cx="534035" cy="1270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直接箭头连接符 174"/>
          <p:cNvCxnSpPr>
            <a:stCxn id="160" idx="3"/>
          </p:cNvCxnSpPr>
          <p:nvPr/>
        </p:nvCxnSpPr>
        <p:spPr>
          <a:xfrm flipV="1">
            <a:off x="6177280" y="4145915"/>
            <a:ext cx="589915" cy="635"/>
          </a:xfrm>
          <a:prstGeom prst="straightConnector1">
            <a:avLst/>
          </a:prstGeom>
          <a:solidFill>
            <a:srgbClr val="E2F0D9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8" name="直接箭头连接符 177"/>
          <p:cNvCxnSpPr/>
          <p:nvPr/>
        </p:nvCxnSpPr>
        <p:spPr>
          <a:xfrm flipV="1">
            <a:off x="8016240" y="3176905"/>
            <a:ext cx="843280" cy="63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7996555" y="4152265"/>
            <a:ext cx="862965" cy="635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118" name="图片 1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21766" y="1825307"/>
            <a:ext cx="1355725" cy="748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6036945" y="3879533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zh-CN" altLang="en-US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91860" y="2920683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zh-CN" altLang="en-US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89955" y="1951038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8</a:t>
            </a:r>
            <a:r>
              <a:rPr lang="zh-CN" altLang="en-US" sz="1400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类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*33"/>
  <p:tag name="TABLE_ENDDRAG_RECT" val="314*188*43*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*33"/>
  <p:tag name="TABLE_ENDDRAG_RECT" val="209*174*81*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*33"/>
  <p:tag name="TABLE_ENDDRAG_RECT" val="314*188*43*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*33"/>
  <p:tag name="TABLE_ENDDRAG_RECT" val="209*174*81*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*33"/>
  <p:tag name="TABLE_ENDDRAG_RECT" val="314*188*43*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*33"/>
  <p:tag name="TABLE_ENDDRAG_RECT" val="209*174*81*3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1</cp:revision>
  <dcterms:created xsi:type="dcterms:W3CDTF">2022-03-13T13:38:14Z</dcterms:created>
  <dcterms:modified xsi:type="dcterms:W3CDTF">2022-03-13T13:39:29Z</dcterms:modified>
</cp:coreProperties>
</file>