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3EF59-527B-46A0-9B51-9E921740B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BE575-DAC2-43F0-AF69-E4A8F697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E9AE-5487-42B8-A77B-F727B2C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488F7-2FA3-4860-B96A-3FF7E2A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4FD12-FAB3-42F3-8AFA-7CC0B55E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4E98-A144-4E9E-8B3D-684F127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B79D3-0608-4391-A327-2D49EE0AC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337B2-B5BD-44B9-AC2C-33DE7530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F4814-17E5-4283-ACEE-EA45036B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6ADE7-5EE8-4322-8F6D-BAE9937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3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55934C-4953-473D-A85B-EBB3056D7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85D6-9FD9-4273-BD5D-F2CBE1BE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6B6E-5746-4D13-B73E-3F1AEA50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97BE1-1B70-44FF-AF09-F25FA32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FE37-9B0D-4F80-8630-4D1C56E7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2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0102D-E961-44F3-AEB0-D50282E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4C9C1-4EBF-43FF-936E-785B1C60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2203B-7B2D-458F-9BB7-CF6420D9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05CFA-1CC4-4A92-B037-527D10F4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53EDC-50F4-47C5-AB9A-FE9A86AE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45AF5-2CFD-45E0-8248-712F4B7B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E25BA-F341-4D78-91B6-8E2FABAE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75811-AA9C-482A-B917-7ADBB69B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7C177-5EE2-45BA-A49F-69BB40B0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1927A-3980-4A43-8615-28A94EE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38DC6-1E75-45DB-872F-A1FBD87A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E140D-884E-4CD3-B774-D5F4B72F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33A94-6F62-4458-AEE4-EB66F5D23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C65D-48FD-4952-B5D1-16CADAD8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42599-EA2F-44C3-BBA0-3FFB9A12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B073A-E740-4396-BD18-7A0CF1E3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72CB9-CCFB-4849-A0D2-6D44B6B0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A3FA-25B7-4B8D-9E0C-5385532B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B5632-01A5-464F-98CD-4DDF67E2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220FC0-5314-47A8-869D-56DC036C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E9BCA-568A-4EFC-B5A8-5B112D07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E6AB7-A272-43FE-8B40-9BF34445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0C0D4C-B84E-473D-8740-D2C67213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F00FF-19A4-4B36-A3AF-7F691AED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5887-8813-4D4A-B71F-0C7A84D7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DED53-8F5E-4B30-8461-C2B9AC7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533B75-A9C2-4DE5-A45F-FBCE309A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61A25-79A6-48E5-BF38-E6CFF2AD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4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0BE88-2215-416E-A05B-BAFC0CA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8318CB-180A-4D38-A50C-3D70554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A07FE-75EE-40B8-962F-908FE3FA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D0F5F-2CBE-45B6-A6E0-820AC19F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41B4-2E76-408A-850B-737C9822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2F16-5F34-4A1C-8092-F32FCBE5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9F681-CD8F-4B92-B844-0C01BF3D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03985-BE31-4D2D-A1FB-C1AE69E7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CC3D9-9FC5-4D63-BE49-767D8D13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9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D7AE-4983-4E68-975C-81C91575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9550CB-1E6B-4F2C-9EA7-017D31EBF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247A7-D342-4BC8-A766-25B8D2A0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750E8-C500-4EE5-AAFA-E68571BD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81C3-DA42-4140-8BDB-6CD75E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08A57-631E-4A05-8527-4B7C8241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2EDB8-2CFF-48E5-9AC4-C203DBCF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17192-D9F3-48AD-B084-6A94BC22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11FDA-CE0B-4633-BEB8-750797D8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F059-61D4-4309-AA3F-D6A14FA325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817CE-011B-45B7-9A6C-772C9AFFB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2FEBF-A09C-4314-B596-1C64B618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B00DC6-04A1-4D77-8FBD-CEBD801F2D9B}"/>
              </a:ext>
            </a:extLst>
          </p:cNvPr>
          <p:cNvGrpSpPr/>
          <p:nvPr/>
        </p:nvGrpSpPr>
        <p:grpSpPr>
          <a:xfrm>
            <a:off x="2914191" y="3522059"/>
            <a:ext cx="3747430" cy="1200956"/>
            <a:chOff x="4670899" y="2009104"/>
            <a:chExt cx="3747430" cy="12009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CCFB8B-6531-4E48-B1BC-904AEFC67380}"/>
                </a:ext>
              </a:extLst>
            </p:cNvPr>
            <p:cNvSpPr/>
            <p:nvPr/>
          </p:nvSpPr>
          <p:spPr>
            <a:xfrm>
              <a:off x="4670899" y="2778618"/>
              <a:ext cx="1180404" cy="431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构建可解释知识蒸馏模型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979B48-9F81-490B-8D7B-BCFE274A1C19}"/>
                </a:ext>
              </a:extLst>
            </p:cNvPr>
            <p:cNvSpPr/>
            <p:nvPr/>
          </p:nvSpPr>
          <p:spPr>
            <a:xfrm>
              <a:off x="5458495" y="2009104"/>
              <a:ext cx="2172238" cy="431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基于决策行为模拟的黑盒测试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1DAC98-377C-4BC2-83EC-B07ABFB2C1D4}"/>
                </a:ext>
              </a:extLst>
            </p:cNvPr>
            <p:cNvSpPr/>
            <p:nvPr/>
          </p:nvSpPr>
          <p:spPr>
            <a:xfrm>
              <a:off x="5954412" y="2775398"/>
              <a:ext cx="1180404" cy="431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基于树模型的决策行为模拟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E9FC23-0638-451B-8BA5-D390ABA227C4}"/>
                </a:ext>
              </a:extLst>
            </p:cNvPr>
            <p:cNvSpPr/>
            <p:nvPr/>
          </p:nvSpPr>
          <p:spPr>
            <a:xfrm>
              <a:off x="7237925" y="2775398"/>
              <a:ext cx="1180404" cy="431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建立</a:t>
              </a:r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黑盒测试覆盖指标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541F5EE-A1D4-49D4-BA88-8102979DF3E6}"/>
                </a:ext>
              </a:extLst>
            </p:cNvPr>
            <p:cNvCxnSpPr>
              <a:stCxn id="9" idx="2"/>
              <a:endCxn id="6" idx="0"/>
            </p:cNvCxnSpPr>
            <p:nvPr/>
          </p:nvCxnSpPr>
          <p:spPr>
            <a:xfrm flipH="1">
              <a:off x="5261101" y="2440546"/>
              <a:ext cx="1283513" cy="33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E004B57-CF1E-4D82-A5FD-470D0628F4E1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544614" y="2440546"/>
              <a:ext cx="0" cy="334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2F7DF99-DA84-48C1-83C1-463297E4F57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544614" y="2440546"/>
              <a:ext cx="1283513" cy="334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DDD301D-FB70-4D0B-A19B-D49EDA8E0A04}"/>
              </a:ext>
            </a:extLst>
          </p:cNvPr>
          <p:cNvGrpSpPr/>
          <p:nvPr/>
        </p:nvGrpSpPr>
        <p:grpSpPr>
          <a:xfrm>
            <a:off x="2914191" y="2033899"/>
            <a:ext cx="3747430" cy="1200956"/>
            <a:chOff x="4670899" y="2009104"/>
            <a:chExt cx="3747430" cy="120095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23E87BD-CE4D-4DBB-8B19-97165A86BADB}"/>
                </a:ext>
              </a:extLst>
            </p:cNvPr>
            <p:cNvSpPr/>
            <p:nvPr/>
          </p:nvSpPr>
          <p:spPr>
            <a:xfrm>
              <a:off x="4670899" y="2778618"/>
              <a:ext cx="1180404" cy="431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抽取层次表示关键特征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1BD23E-44E6-4D02-AA9A-B9696BA6F1F5}"/>
                </a:ext>
              </a:extLst>
            </p:cNvPr>
            <p:cNvSpPr/>
            <p:nvPr/>
          </p:nvSpPr>
          <p:spPr>
            <a:xfrm>
              <a:off x="5458495" y="2009104"/>
              <a:ext cx="2172238" cy="431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基于层次语义理解的白盒测试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07CC555-CB45-4856-BC5D-DD89A1C3F8A1}"/>
                </a:ext>
              </a:extLst>
            </p:cNvPr>
            <p:cNvSpPr/>
            <p:nvPr/>
          </p:nvSpPr>
          <p:spPr>
            <a:xfrm>
              <a:off x="5954412" y="2775398"/>
              <a:ext cx="1180404" cy="431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构建有层次语义的学生模型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9523FD1-E207-4C71-ACC8-7F0D677D24FA}"/>
                </a:ext>
              </a:extLst>
            </p:cNvPr>
            <p:cNvSpPr/>
            <p:nvPr/>
          </p:nvSpPr>
          <p:spPr>
            <a:xfrm>
              <a:off x="7237925" y="2775398"/>
              <a:ext cx="1180404" cy="431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建立可解释</a:t>
              </a:r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白盒覆盖指标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62F1C75-00AF-439F-B7E8-51750A0C13A3}"/>
                </a:ext>
              </a:extLst>
            </p:cNvPr>
            <p:cNvCxnSpPr>
              <a:stCxn id="28" idx="2"/>
              <a:endCxn id="27" idx="0"/>
            </p:cNvCxnSpPr>
            <p:nvPr/>
          </p:nvCxnSpPr>
          <p:spPr>
            <a:xfrm flipH="1">
              <a:off x="5261101" y="2440546"/>
              <a:ext cx="1283513" cy="33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79A60B-744E-4005-A6FE-6444755DBFAE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6544614" y="2440546"/>
              <a:ext cx="0" cy="334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70358A8-9395-48EF-9502-8E3466461CD8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6544614" y="2440546"/>
              <a:ext cx="1283513" cy="334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6272717-DD7A-4588-9D51-111B31405201}"/>
              </a:ext>
            </a:extLst>
          </p:cNvPr>
          <p:cNvSpPr/>
          <p:nvPr/>
        </p:nvSpPr>
        <p:spPr>
          <a:xfrm>
            <a:off x="2547733" y="2141759"/>
            <a:ext cx="356155" cy="9820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白盒测试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68DE4B-5A4D-4542-BFA5-3C3A538BB344}"/>
              </a:ext>
            </a:extLst>
          </p:cNvPr>
          <p:cNvSpPr/>
          <p:nvPr/>
        </p:nvSpPr>
        <p:spPr>
          <a:xfrm>
            <a:off x="2544581" y="3626052"/>
            <a:ext cx="356155" cy="9820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黑盒测试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8F546F-1F66-4159-BA1C-1E574FCA4DE6}"/>
              </a:ext>
            </a:extLst>
          </p:cNvPr>
          <p:cNvSpPr/>
          <p:nvPr/>
        </p:nvSpPr>
        <p:spPr>
          <a:xfrm>
            <a:off x="2858303" y="3487893"/>
            <a:ext cx="3857222" cy="12731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8136A9-F4FF-470E-918F-585CA2FE2F80}"/>
              </a:ext>
            </a:extLst>
          </p:cNvPr>
          <p:cNvSpPr/>
          <p:nvPr/>
        </p:nvSpPr>
        <p:spPr>
          <a:xfrm>
            <a:off x="2858303" y="1996179"/>
            <a:ext cx="3857222" cy="12731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EF3A6E-91B6-4055-A8EA-49C829BB9D8D}"/>
              </a:ext>
            </a:extLst>
          </p:cNvPr>
          <p:cNvSpPr/>
          <p:nvPr/>
        </p:nvSpPr>
        <p:spPr>
          <a:xfrm>
            <a:off x="2620683" y="1905000"/>
            <a:ext cx="4171950" cy="2952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5938DD-EF30-4220-B3E0-2B5516FDB194}"/>
              </a:ext>
            </a:extLst>
          </p:cNvPr>
          <p:cNvSpPr/>
          <p:nvPr/>
        </p:nvSpPr>
        <p:spPr>
          <a:xfrm>
            <a:off x="8156575" y="2033899"/>
            <a:ext cx="1266395" cy="7662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基于决策行为抽取和聚类分析的测试数据检测能力分析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ED4443-8931-475C-96DB-05F7A2D6EDA2}"/>
              </a:ext>
            </a:extLst>
          </p:cNvPr>
          <p:cNvSpPr/>
          <p:nvPr/>
        </p:nvSpPr>
        <p:spPr>
          <a:xfrm>
            <a:off x="7185992" y="2619185"/>
            <a:ext cx="581491" cy="1524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基于反馈偏置的自适应测试集生成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66D700-B911-4219-A817-CB11B2D607D2}"/>
              </a:ext>
            </a:extLst>
          </p:cNvPr>
          <p:cNvSpPr/>
          <p:nvPr/>
        </p:nvSpPr>
        <p:spPr>
          <a:xfrm>
            <a:off x="8156575" y="3004341"/>
            <a:ext cx="1266395" cy="4314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可解释代表性测试数据选取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B224275-3964-4416-81B7-AA548E09A0BB}"/>
              </a:ext>
            </a:extLst>
          </p:cNvPr>
          <p:cNvSpPr/>
          <p:nvPr/>
        </p:nvSpPr>
        <p:spPr>
          <a:xfrm>
            <a:off x="8138484" y="3652763"/>
            <a:ext cx="1266395" cy="4314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自适应测试离群点选取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0AC16F-8B0E-42B8-B25E-CCB7C8EC9C1E}"/>
              </a:ext>
            </a:extLst>
          </p:cNvPr>
          <p:cNvSpPr/>
          <p:nvPr/>
        </p:nvSpPr>
        <p:spPr>
          <a:xfrm>
            <a:off x="8138483" y="4288353"/>
            <a:ext cx="1266395" cy="4314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基于反馈偏置的边界数据选取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B1CC739-44C3-4FFC-AA7E-637964F3C1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7767483" y="2417046"/>
            <a:ext cx="389092" cy="964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A59A8B7-DD80-4C23-A5B3-5F81550C6F3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67483" y="3220062"/>
            <a:ext cx="389092" cy="16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2D9FC75-70CB-44E4-B7FD-FFAB94AF3532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7767483" y="3381375"/>
            <a:ext cx="371001" cy="48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3BFEF5B-B82C-4461-98C4-EB8470ACA37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7767483" y="3381375"/>
            <a:ext cx="371000" cy="112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19DE5F9-EA25-4956-876B-129A36AE1A32}"/>
              </a:ext>
            </a:extLst>
          </p:cNvPr>
          <p:cNvSpPr/>
          <p:nvPr/>
        </p:nvSpPr>
        <p:spPr>
          <a:xfrm>
            <a:off x="7110133" y="1904999"/>
            <a:ext cx="2362200" cy="2952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B2E04346-1537-4B71-8F47-6B15813C7852}"/>
              </a:ext>
            </a:extLst>
          </p:cNvPr>
          <p:cNvSpPr/>
          <p:nvPr/>
        </p:nvSpPr>
        <p:spPr>
          <a:xfrm>
            <a:off x="6792633" y="3235324"/>
            <a:ext cx="299409" cy="19367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n>
                <a:solidFill>
                  <a:schemeClr val="tx1"/>
                </a:solidFill>
              </a:ln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3B86578-E3D0-4B31-98A4-1C1033177782}"/>
              </a:ext>
            </a:extLst>
          </p:cNvPr>
          <p:cNvSpPr txBox="1"/>
          <p:nvPr/>
        </p:nvSpPr>
        <p:spPr>
          <a:xfrm>
            <a:off x="3690572" y="1614712"/>
            <a:ext cx="224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可解释测试模型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A3ACB61-14FE-4BD4-9046-59A756E99357}"/>
              </a:ext>
            </a:extLst>
          </p:cNvPr>
          <p:cNvSpPr txBox="1"/>
          <p:nvPr/>
        </p:nvSpPr>
        <p:spPr>
          <a:xfrm>
            <a:off x="7166437" y="1617060"/>
            <a:ext cx="224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自适应测试数据集生成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7A689C-8875-4AB2-AC9D-701CACC32C39}"/>
              </a:ext>
            </a:extLst>
          </p:cNvPr>
          <p:cNvCxnSpPr>
            <a:cxnSpLocks/>
          </p:cNvCxnSpPr>
          <p:nvPr/>
        </p:nvCxnSpPr>
        <p:spPr>
          <a:xfrm>
            <a:off x="5509671" y="1753211"/>
            <a:ext cx="1907379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45A445A-3325-480C-AE0B-E7939407C68F}"/>
              </a:ext>
            </a:extLst>
          </p:cNvPr>
          <p:cNvSpPr/>
          <p:nvPr/>
        </p:nvSpPr>
        <p:spPr>
          <a:xfrm>
            <a:off x="2573035" y="1321768"/>
            <a:ext cx="6944452" cy="35850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F212446-9956-4773-B9CD-D82762F0D07D}"/>
              </a:ext>
            </a:extLst>
          </p:cNvPr>
          <p:cNvSpPr/>
          <p:nvPr/>
        </p:nvSpPr>
        <p:spPr>
          <a:xfrm>
            <a:off x="4946630" y="1321768"/>
            <a:ext cx="2172238" cy="2882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可解释深度学习测试</a:t>
            </a:r>
            <a:endParaRPr lang="zh-CN" altLang="en-US" sz="1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5</cp:revision>
  <dcterms:created xsi:type="dcterms:W3CDTF">2022-03-03T15:21:53Z</dcterms:created>
  <dcterms:modified xsi:type="dcterms:W3CDTF">2022-03-13T10:25:35Z</dcterms:modified>
</cp:coreProperties>
</file>