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150" d="100"/>
          <a:sy n="150" d="100"/>
        </p:scale>
        <p:origin x="72" y="-824"/>
      </p:cViewPr>
      <p:guideLst>
        <p:guide orient="horz" pos="2122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合 250"/>
          <p:cNvGrpSpPr/>
          <p:nvPr/>
        </p:nvGrpSpPr>
        <p:grpSpPr>
          <a:xfrm>
            <a:off x="3925069" y="2200275"/>
            <a:ext cx="2353945" cy="1666240"/>
            <a:chOff x="6111" y="3465"/>
            <a:chExt cx="3707" cy="2624"/>
          </a:xfrm>
        </p:grpSpPr>
        <p:sp>
          <p:nvSpPr>
            <p:cNvPr id="14" name="椭圆 13"/>
            <p:cNvSpPr/>
            <p:nvPr/>
          </p:nvSpPr>
          <p:spPr>
            <a:xfrm rot="5400000">
              <a:off x="9490" y="40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5400000">
              <a:off x="9490" y="45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5400000">
              <a:off x="9490" y="5096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8735" y="3584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5400000">
              <a:off x="8735" y="4088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5400000">
              <a:off x="8735" y="4592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8735" y="5096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8735" y="5600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7826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5400000">
              <a:off x="7826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5400000">
              <a:off x="7826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7826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7826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7826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963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964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6964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6964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>
              <a:off x="6964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6964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6115" y="392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6115" y="438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5400000">
              <a:off x="6115" y="484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6115" y="530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8" name="直接连接符 37"/>
            <p:cNvCxnSpPr>
              <a:stCxn id="17" idx="4"/>
              <a:endCxn id="22" idx="0"/>
            </p:cNvCxnSpPr>
            <p:nvPr/>
          </p:nvCxnSpPr>
          <p:spPr>
            <a:xfrm flipH="1" flipV="1">
              <a:off x="8155" y="3628"/>
              <a:ext cx="576" cy="1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4"/>
              <a:endCxn id="28" idx="0"/>
            </p:cNvCxnSpPr>
            <p:nvPr/>
          </p:nvCxnSpPr>
          <p:spPr>
            <a:xfrm flipH="1">
              <a:off x="7292" y="3629"/>
              <a:ext cx="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7" idx="4"/>
              <a:endCxn id="23" idx="0"/>
            </p:cNvCxnSpPr>
            <p:nvPr/>
          </p:nvCxnSpPr>
          <p:spPr>
            <a:xfrm flipH="1">
              <a:off x="8155" y="3751"/>
              <a:ext cx="576" cy="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2" idx="4"/>
              <a:endCxn id="29" idx="0"/>
            </p:cNvCxnSpPr>
            <p:nvPr/>
          </p:nvCxnSpPr>
          <p:spPr>
            <a:xfrm flipH="1">
              <a:off x="7293" y="362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4"/>
              <a:endCxn id="34" idx="0"/>
            </p:cNvCxnSpPr>
            <p:nvPr/>
          </p:nvCxnSpPr>
          <p:spPr>
            <a:xfrm flipH="1">
              <a:off x="6444" y="3628"/>
              <a:ext cx="515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7" idx="4"/>
              <a:endCxn id="24" idx="0"/>
            </p:cNvCxnSpPr>
            <p:nvPr/>
          </p:nvCxnSpPr>
          <p:spPr>
            <a:xfrm flipH="1">
              <a:off x="8155" y="3751"/>
              <a:ext cx="576" cy="7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4"/>
              <a:endCxn id="30" idx="0"/>
            </p:cNvCxnSpPr>
            <p:nvPr/>
          </p:nvCxnSpPr>
          <p:spPr>
            <a:xfrm flipH="1">
              <a:off x="7293" y="362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8" idx="4"/>
              <a:endCxn id="35" idx="0"/>
            </p:cNvCxnSpPr>
            <p:nvPr/>
          </p:nvCxnSpPr>
          <p:spPr>
            <a:xfrm flipH="1">
              <a:off x="6444" y="3628"/>
              <a:ext cx="515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4"/>
              <a:endCxn id="25" idx="0"/>
            </p:cNvCxnSpPr>
            <p:nvPr/>
          </p:nvCxnSpPr>
          <p:spPr>
            <a:xfrm flipH="1">
              <a:off x="8155" y="3751"/>
              <a:ext cx="576" cy="1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2" idx="4"/>
              <a:endCxn id="31" idx="0"/>
            </p:cNvCxnSpPr>
            <p:nvPr/>
          </p:nvCxnSpPr>
          <p:spPr>
            <a:xfrm flipH="1">
              <a:off x="7293" y="362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8" idx="4"/>
              <a:endCxn id="36" idx="0"/>
            </p:cNvCxnSpPr>
            <p:nvPr/>
          </p:nvCxnSpPr>
          <p:spPr>
            <a:xfrm flipH="1">
              <a:off x="6444" y="3628"/>
              <a:ext cx="515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7" idx="4"/>
              <a:endCxn id="26" idx="0"/>
            </p:cNvCxnSpPr>
            <p:nvPr/>
          </p:nvCxnSpPr>
          <p:spPr>
            <a:xfrm flipH="1">
              <a:off x="8155" y="3752"/>
              <a:ext cx="576" cy="17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2" idx="4"/>
              <a:endCxn id="32" idx="0"/>
            </p:cNvCxnSpPr>
            <p:nvPr/>
          </p:nvCxnSpPr>
          <p:spPr>
            <a:xfrm flipH="1">
              <a:off x="7293" y="362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4"/>
              <a:endCxn id="37" idx="0"/>
            </p:cNvCxnSpPr>
            <p:nvPr/>
          </p:nvCxnSpPr>
          <p:spPr>
            <a:xfrm flipH="1">
              <a:off x="6444" y="3628"/>
              <a:ext cx="515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7" idx="4"/>
              <a:endCxn id="27" idx="0"/>
            </p:cNvCxnSpPr>
            <p:nvPr/>
          </p:nvCxnSpPr>
          <p:spPr>
            <a:xfrm flipH="1">
              <a:off x="8155" y="3752"/>
              <a:ext cx="576" cy="21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2" idx="4"/>
              <a:endCxn id="33" idx="0"/>
            </p:cNvCxnSpPr>
            <p:nvPr/>
          </p:nvCxnSpPr>
          <p:spPr>
            <a:xfrm flipH="1">
              <a:off x="7293" y="3628"/>
              <a:ext cx="529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18" idx="4"/>
              <a:endCxn id="22" idx="0"/>
            </p:cNvCxnSpPr>
            <p:nvPr/>
          </p:nvCxnSpPr>
          <p:spPr>
            <a:xfrm flipH="1" flipV="1">
              <a:off x="8155" y="3628"/>
              <a:ext cx="576" cy="6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3" idx="4"/>
              <a:endCxn id="28" idx="0"/>
            </p:cNvCxnSpPr>
            <p:nvPr/>
          </p:nvCxnSpPr>
          <p:spPr>
            <a:xfrm flipH="1" flipV="1">
              <a:off x="7292" y="3628"/>
              <a:ext cx="530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8" idx="4"/>
              <a:endCxn id="23" idx="0"/>
            </p:cNvCxnSpPr>
            <p:nvPr/>
          </p:nvCxnSpPr>
          <p:spPr>
            <a:xfrm flipH="1" flipV="1">
              <a:off x="8155" y="4088"/>
              <a:ext cx="576" cy="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4"/>
              <a:endCxn id="29" idx="0"/>
            </p:cNvCxnSpPr>
            <p:nvPr/>
          </p:nvCxnSpPr>
          <p:spPr>
            <a:xfrm flipH="1">
              <a:off x="7293" y="408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4"/>
              <a:endCxn id="34" idx="0"/>
            </p:cNvCxnSpPr>
            <p:nvPr/>
          </p:nvCxnSpPr>
          <p:spPr>
            <a:xfrm flipH="1">
              <a:off x="6444" y="408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8" idx="4"/>
              <a:endCxn id="24" idx="0"/>
            </p:cNvCxnSpPr>
            <p:nvPr/>
          </p:nvCxnSpPr>
          <p:spPr>
            <a:xfrm flipH="1">
              <a:off x="8155" y="4255"/>
              <a:ext cx="576" cy="2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3" idx="4"/>
              <a:endCxn id="30" idx="0"/>
            </p:cNvCxnSpPr>
            <p:nvPr/>
          </p:nvCxnSpPr>
          <p:spPr>
            <a:xfrm flipH="1">
              <a:off x="7293" y="408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9" idx="4"/>
              <a:endCxn id="35" idx="0"/>
            </p:cNvCxnSpPr>
            <p:nvPr/>
          </p:nvCxnSpPr>
          <p:spPr>
            <a:xfrm flipH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8" idx="4"/>
              <a:endCxn id="25" idx="0"/>
            </p:cNvCxnSpPr>
            <p:nvPr/>
          </p:nvCxnSpPr>
          <p:spPr>
            <a:xfrm flipH="1">
              <a:off x="8155" y="4255"/>
              <a:ext cx="576" cy="7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3" idx="4"/>
              <a:endCxn id="31" idx="0"/>
            </p:cNvCxnSpPr>
            <p:nvPr/>
          </p:nvCxnSpPr>
          <p:spPr>
            <a:xfrm flipH="1">
              <a:off x="7293" y="408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9" idx="4"/>
              <a:endCxn id="36" idx="0"/>
            </p:cNvCxnSpPr>
            <p:nvPr/>
          </p:nvCxnSpPr>
          <p:spPr>
            <a:xfrm flipH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19" idx="4"/>
              <a:endCxn id="24" idx="0"/>
            </p:cNvCxnSpPr>
            <p:nvPr/>
          </p:nvCxnSpPr>
          <p:spPr>
            <a:xfrm flipH="1" flipV="1">
              <a:off x="8155" y="4548"/>
              <a:ext cx="576" cy="2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4" idx="4"/>
              <a:endCxn id="30" idx="0"/>
            </p:cNvCxnSpPr>
            <p:nvPr/>
          </p:nvCxnSpPr>
          <p:spPr>
            <a:xfrm flipH="1">
              <a:off x="7293" y="454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0" idx="4"/>
              <a:endCxn id="35" idx="0"/>
            </p:cNvCxnSpPr>
            <p:nvPr/>
          </p:nvCxnSpPr>
          <p:spPr>
            <a:xfrm flipH="1">
              <a:off x="6444" y="454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19" idx="4"/>
              <a:endCxn id="25" idx="0"/>
            </p:cNvCxnSpPr>
            <p:nvPr/>
          </p:nvCxnSpPr>
          <p:spPr>
            <a:xfrm flipH="1">
              <a:off x="8155" y="4760"/>
              <a:ext cx="576" cy="2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4" idx="4"/>
              <a:endCxn id="31" idx="0"/>
            </p:cNvCxnSpPr>
            <p:nvPr/>
          </p:nvCxnSpPr>
          <p:spPr>
            <a:xfrm flipH="1">
              <a:off x="7293" y="454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4"/>
              <a:endCxn id="36" idx="0"/>
            </p:cNvCxnSpPr>
            <p:nvPr/>
          </p:nvCxnSpPr>
          <p:spPr>
            <a:xfrm flipH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9" idx="4"/>
              <a:endCxn id="26" idx="0"/>
            </p:cNvCxnSpPr>
            <p:nvPr/>
          </p:nvCxnSpPr>
          <p:spPr>
            <a:xfrm flipH="1">
              <a:off x="8155" y="4760"/>
              <a:ext cx="576" cy="7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4" idx="4"/>
              <a:endCxn id="32" idx="0"/>
            </p:cNvCxnSpPr>
            <p:nvPr/>
          </p:nvCxnSpPr>
          <p:spPr>
            <a:xfrm flipH="1">
              <a:off x="7293" y="454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0" idx="4"/>
              <a:endCxn id="37" idx="0"/>
            </p:cNvCxnSpPr>
            <p:nvPr/>
          </p:nvCxnSpPr>
          <p:spPr>
            <a:xfrm flipH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19" idx="4"/>
              <a:endCxn id="27" idx="0"/>
            </p:cNvCxnSpPr>
            <p:nvPr/>
          </p:nvCxnSpPr>
          <p:spPr>
            <a:xfrm flipH="1">
              <a:off x="8155" y="4760"/>
              <a:ext cx="576" cy="1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4" idx="4"/>
              <a:endCxn id="33" idx="0"/>
            </p:cNvCxnSpPr>
            <p:nvPr/>
          </p:nvCxnSpPr>
          <p:spPr>
            <a:xfrm flipH="1">
              <a:off x="7293" y="4549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0" idx="4"/>
              <a:endCxn id="25" idx="0"/>
            </p:cNvCxnSpPr>
            <p:nvPr/>
          </p:nvCxnSpPr>
          <p:spPr>
            <a:xfrm flipH="1" flipV="1">
              <a:off x="8155" y="5008"/>
              <a:ext cx="576" cy="2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5" idx="4"/>
              <a:endCxn id="31" idx="0"/>
            </p:cNvCxnSpPr>
            <p:nvPr/>
          </p:nvCxnSpPr>
          <p:spPr>
            <a:xfrm flipH="1">
              <a:off x="7293" y="500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31" idx="4"/>
              <a:endCxn id="36" idx="0"/>
            </p:cNvCxnSpPr>
            <p:nvPr/>
          </p:nvCxnSpPr>
          <p:spPr>
            <a:xfrm flipH="1">
              <a:off x="6444" y="500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0" idx="4"/>
              <a:endCxn id="26" idx="0"/>
            </p:cNvCxnSpPr>
            <p:nvPr/>
          </p:nvCxnSpPr>
          <p:spPr>
            <a:xfrm flipH="1">
              <a:off x="8155" y="5263"/>
              <a:ext cx="576" cy="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5" idx="4"/>
              <a:endCxn id="32" idx="0"/>
            </p:cNvCxnSpPr>
            <p:nvPr/>
          </p:nvCxnSpPr>
          <p:spPr>
            <a:xfrm flipH="1">
              <a:off x="7293" y="500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1" idx="4"/>
              <a:endCxn id="37" idx="0"/>
            </p:cNvCxnSpPr>
            <p:nvPr/>
          </p:nvCxnSpPr>
          <p:spPr>
            <a:xfrm flipH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0" idx="4"/>
              <a:endCxn id="27" idx="0"/>
            </p:cNvCxnSpPr>
            <p:nvPr/>
          </p:nvCxnSpPr>
          <p:spPr>
            <a:xfrm flipH="1">
              <a:off x="8155" y="5263"/>
              <a:ext cx="576" cy="6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5" idx="4"/>
              <a:endCxn id="33" idx="0"/>
            </p:cNvCxnSpPr>
            <p:nvPr/>
          </p:nvCxnSpPr>
          <p:spPr>
            <a:xfrm flipH="1">
              <a:off x="7293" y="500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21" idx="4"/>
              <a:endCxn id="26" idx="0"/>
            </p:cNvCxnSpPr>
            <p:nvPr/>
          </p:nvCxnSpPr>
          <p:spPr>
            <a:xfrm flipH="1" flipV="1">
              <a:off x="8155" y="5468"/>
              <a:ext cx="576" cy="2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26" idx="4"/>
              <a:endCxn id="32" idx="0"/>
            </p:cNvCxnSpPr>
            <p:nvPr/>
          </p:nvCxnSpPr>
          <p:spPr>
            <a:xfrm flipH="1">
              <a:off x="7293" y="546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2" idx="4"/>
              <a:endCxn id="37" idx="0"/>
            </p:cNvCxnSpPr>
            <p:nvPr/>
          </p:nvCxnSpPr>
          <p:spPr>
            <a:xfrm flipH="1">
              <a:off x="6444" y="546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19" idx="4"/>
              <a:endCxn id="22" idx="0"/>
            </p:cNvCxnSpPr>
            <p:nvPr/>
          </p:nvCxnSpPr>
          <p:spPr>
            <a:xfrm flipH="1" flipV="1">
              <a:off x="8155" y="3628"/>
              <a:ext cx="576" cy="11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19" idx="4"/>
              <a:endCxn id="23" idx="0"/>
            </p:cNvCxnSpPr>
            <p:nvPr/>
          </p:nvCxnSpPr>
          <p:spPr>
            <a:xfrm flipH="1" flipV="1">
              <a:off x="8155" y="4088"/>
              <a:ext cx="576" cy="6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4" idx="4"/>
              <a:endCxn id="28" idx="0"/>
            </p:cNvCxnSpPr>
            <p:nvPr/>
          </p:nvCxnSpPr>
          <p:spPr>
            <a:xfrm flipH="1" flipV="1">
              <a:off x="7292" y="3628"/>
              <a:ext cx="530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24" idx="4"/>
              <a:endCxn id="29" idx="0"/>
            </p:cNvCxnSpPr>
            <p:nvPr/>
          </p:nvCxnSpPr>
          <p:spPr>
            <a:xfrm flipH="1" flipV="1">
              <a:off x="7293" y="408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0" idx="4"/>
              <a:endCxn id="34" idx="0"/>
            </p:cNvCxnSpPr>
            <p:nvPr/>
          </p:nvCxnSpPr>
          <p:spPr>
            <a:xfrm flipH="1" flipV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0" idx="4"/>
              <a:endCxn id="22" idx="0"/>
            </p:cNvCxnSpPr>
            <p:nvPr/>
          </p:nvCxnSpPr>
          <p:spPr>
            <a:xfrm flipH="1" flipV="1">
              <a:off x="8155" y="3628"/>
              <a:ext cx="576" cy="16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20" idx="4"/>
              <a:endCxn id="23" idx="0"/>
            </p:cNvCxnSpPr>
            <p:nvPr/>
          </p:nvCxnSpPr>
          <p:spPr>
            <a:xfrm flipH="1" flipV="1">
              <a:off x="8155" y="4088"/>
              <a:ext cx="576" cy="11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0" idx="4"/>
              <a:endCxn id="24" idx="0"/>
            </p:cNvCxnSpPr>
            <p:nvPr/>
          </p:nvCxnSpPr>
          <p:spPr>
            <a:xfrm flipH="1" flipV="1">
              <a:off x="8155" y="4548"/>
              <a:ext cx="576" cy="7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25" idx="4"/>
              <a:endCxn id="28" idx="0"/>
            </p:cNvCxnSpPr>
            <p:nvPr/>
          </p:nvCxnSpPr>
          <p:spPr>
            <a:xfrm flipH="1" flipV="1">
              <a:off x="7292" y="3628"/>
              <a:ext cx="530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25" idx="4"/>
              <a:endCxn id="29" idx="0"/>
            </p:cNvCxnSpPr>
            <p:nvPr/>
          </p:nvCxnSpPr>
          <p:spPr>
            <a:xfrm flipH="1" flipV="1">
              <a:off x="7293" y="408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25" idx="4"/>
              <a:endCxn id="30" idx="0"/>
            </p:cNvCxnSpPr>
            <p:nvPr/>
          </p:nvCxnSpPr>
          <p:spPr>
            <a:xfrm flipH="1" flipV="1">
              <a:off x="7293" y="454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1" idx="4"/>
              <a:endCxn id="34" idx="0"/>
            </p:cNvCxnSpPr>
            <p:nvPr/>
          </p:nvCxnSpPr>
          <p:spPr>
            <a:xfrm flipH="1" flipV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1" idx="4"/>
              <a:endCxn id="35" idx="0"/>
            </p:cNvCxnSpPr>
            <p:nvPr/>
          </p:nvCxnSpPr>
          <p:spPr>
            <a:xfrm flipH="1" flipV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21" idx="4"/>
              <a:endCxn id="22" idx="0"/>
            </p:cNvCxnSpPr>
            <p:nvPr/>
          </p:nvCxnSpPr>
          <p:spPr>
            <a:xfrm flipH="1" flipV="1">
              <a:off x="8155" y="3628"/>
              <a:ext cx="576" cy="21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21" idx="4"/>
              <a:endCxn id="23" idx="0"/>
            </p:cNvCxnSpPr>
            <p:nvPr/>
          </p:nvCxnSpPr>
          <p:spPr>
            <a:xfrm flipH="1" flipV="1">
              <a:off x="8155" y="4088"/>
              <a:ext cx="576" cy="16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21" idx="4"/>
              <a:endCxn id="24" idx="0"/>
            </p:cNvCxnSpPr>
            <p:nvPr/>
          </p:nvCxnSpPr>
          <p:spPr>
            <a:xfrm flipH="1" flipV="1">
              <a:off x="8155" y="4548"/>
              <a:ext cx="576" cy="12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21" idx="4"/>
              <a:endCxn id="25" idx="0"/>
            </p:cNvCxnSpPr>
            <p:nvPr/>
          </p:nvCxnSpPr>
          <p:spPr>
            <a:xfrm flipH="1" flipV="1">
              <a:off x="8155" y="5008"/>
              <a:ext cx="576" cy="7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1" idx="4"/>
              <a:endCxn id="27" idx="0"/>
            </p:cNvCxnSpPr>
            <p:nvPr/>
          </p:nvCxnSpPr>
          <p:spPr>
            <a:xfrm flipH="1">
              <a:off x="8155" y="5768"/>
              <a:ext cx="576" cy="16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26" idx="4"/>
              <a:endCxn id="28" idx="0"/>
            </p:cNvCxnSpPr>
            <p:nvPr/>
          </p:nvCxnSpPr>
          <p:spPr>
            <a:xfrm flipH="1" flipV="1">
              <a:off x="7292" y="3628"/>
              <a:ext cx="530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6" idx="4"/>
              <a:endCxn id="29" idx="0"/>
            </p:cNvCxnSpPr>
            <p:nvPr/>
          </p:nvCxnSpPr>
          <p:spPr>
            <a:xfrm flipH="1" flipV="1">
              <a:off x="7293" y="408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6" idx="4"/>
              <a:endCxn id="30" idx="0"/>
            </p:cNvCxnSpPr>
            <p:nvPr/>
          </p:nvCxnSpPr>
          <p:spPr>
            <a:xfrm flipH="1" flipV="1">
              <a:off x="7293" y="454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26" idx="4"/>
              <a:endCxn id="31" idx="0"/>
            </p:cNvCxnSpPr>
            <p:nvPr/>
          </p:nvCxnSpPr>
          <p:spPr>
            <a:xfrm flipH="1" flipV="1">
              <a:off x="7293" y="500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26" idx="4"/>
              <a:endCxn id="33" idx="0"/>
            </p:cNvCxnSpPr>
            <p:nvPr/>
          </p:nvCxnSpPr>
          <p:spPr>
            <a:xfrm flipH="1">
              <a:off x="7293" y="546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32" idx="4"/>
              <a:endCxn id="34" idx="0"/>
            </p:cNvCxnSpPr>
            <p:nvPr/>
          </p:nvCxnSpPr>
          <p:spPr>
            <a:xfrm flipH="1" flipV="1">
              <a:off x="6444" y="408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2" idx="4"/>
              <a:endCxn id="35" idx="0"/>
            </p:cNvCxnSpPr>
            <p:nvPr/>
          </p:nvCxnSpPr>
          <p:spPr>
            <a:xfrm flipH="1" flipV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2" idx="4"/>
              <a:endCxn id="36" idx="0"/>
            </p:cNvCxnSpPr>
            <p:nvPr/>
          </p:nvCxnSpPr>
          <p:spPr>
            <a:xfrm flipH="1" flipV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27" idx="4"/>
              <a:endCxn id="33" idx="0"/>
            </p:cNvCxnSpPr>
            <p:nvPr/>
          </p:nvCxnSpPr>
          <p:spPr>
            <a:xfrm flipH="1">
              <a:off x="7293" y="5929"/>
              <a:ext cx="56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7" idx="4"/>
              <a:endCxn id="32" idx="0"/>
            </p:cNvCxnSpPr>
            <p:nvPr/>
          </p:nvCxnSpPr>
          <p:spPr>
            <a:xfrm flipH="1" flipV="1">
              <a:off x="7293" y="546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27" idx="4"/>
              <a:endCxn id="31" idx="0"/>
            </p:cNvCxnSpPr>
            <p:nvPr/>
          </p:nvCxnSpPr>
          <p:spPr>
            <a:xfrm flipH="1" flipV="1">
              <a:off x="7293" y="500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7" idx="4"/>
              <a:endCxn id="29" idx="0"/>
            </p:cNvCxnSpPr>
            <p:nvPr/>
          </p:nvCxnSpPr>
          <p:spPr>
            <a:xfrm flipH="1" flipV="1">
              <a:off x="7293" y="408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27" idx="4"/>
              <a:endCxn id="28" idx="0"/>
            </p:cNvCxnSpPr>
            <p:nvPr/>
          </p:nvCxnSpPr>
          <p:spPr>
            <a:xfrm flipH="1" flipV="1">
              <a:off x="7292" y="3628"/>
              <a:ext cx="530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33" idx="4"/>
              <a:endCxn id="34" idx="0"/>
            </p:cNvCxnSpPr>
            <p:nvPr/>
          </p:nvCxnSpPr>
          <p:spPr>
            <a:xfrm flipH="1" flipV="1">
              <a:off x="6444" y="4088"/>
              <a:ext cx="516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3" idx="4"/>
              <a:endCxn id="35" idx="0"/>
            </p:cNvCxnSpPr>
            <p:nvPr/>
          </p:nvCxnSpPr>
          <p:spPr>
            <a:xfrm flipH="1" flipV="1">
              <a:off x="6444" y="454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33" idx="4"/>
              <a:endCxn id="36" idx="0"/>
            </p:cNvCxnSpPr>
            <p:nvPr/>
          </p:nvCxnSpPr>
          <p:spPr>
            <a:xfrm flipH="1" flipV="1">
              <a:off x="6444" y="500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33" idx="4"/>
              <a:endCxn id="37" idx="0"/>
            </p:cNvCxnSpPr>
            <p:nvPr/>
          </p:nvCxnSpPr>
          <p:spPr>
            <a:xfrm flipH="1" flipV="1">
              <a:off x="6444" y="546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7" idx="0"/>
              <a:endCxn id="14" idx="4"/>
            </p:cNvCxnSpPr>
            <p:nvPr/>
          </p:nvCxnSpPr>
          <p:spPr>
            <a:xfrm>
              <a:off x="9065" y="3752"/>
              <a:ext cx="422" cy="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7" idx="0"/>
              <a:endCxn id="15" idx="4"/>
            </p:cNvCxnSpPr>
            <p:nvPr/>
          </p:nvCxnSpPr>
          <p:spPr>
            <a:xfrm>
              <a:off x="9065" y="3752"/>
              <a:ext cx="422" cy="10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7" idx="0"/>
              <a:endCxn id="16" idx="4"/>
            </p:cNvCxnSpPr>
            <p:nvPr/>
          </p:nvCxnSpPr>
          <p:spPr>
            <a:xfrm>
              <a:off x="9064" y="3751"/>
              <a:ext cx="422" cy="15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8" idx="0"/>
              <a:endCxn id="14" idx="4"/>
            </p:cNvCxnSpPr>
            <p:nvPr/>
          </p:nvCxnSpPr>
          <p:spPr>
            <a:xfrm>
              <a:off x="9064" y="4255"/>
              <a:ext cx="422" cy="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9" idx="0"/>
              <a:endCxn id="15" idx="4"/>
            </p:cNvCxnSpPr>
            <p:nvPr/>
          </p:nvCxnSpPr>
          <p:spPr>
            <a:xfrm>
              <a:off x="9065" y="4760"/>
              <a:ext cx="422" cy="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8" idx="0"/>
              <a:endCxn id="15" idx="4"/>
            </p:cNvCxnSpPr>
            <p:nvPr/>
          </p:nvCxnSpPr>
          <p:spPr>
            <a:xfrm>
              <a:off x="9065" y="4256"/>
              <a:ext cx="422" cy="5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9" idx="0"/>
              <a:endCxn id="14" idx="4"/>
            </p:cNvCxnSpPr>
            <p:nvPr/>
          </p:nvCxnSpPr>
          <p:spPr>
            <a:xfrm flipV="1">
              <a:off x="9064" y="4262"/>
              <a:ext cx="422" cy="4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8" idx="0"/>
              <a:endCxn id="16" idx="4"/>
            </p:cNvCxnSpPr>
            <p:nvPr/>
          </p:nvCxnSpPr>
          <p:spPr>
            <a:xfrm>
              <a:off x="9064" y="4255"/>
              <a:ext cx="422" cy="10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9" idx="0"/>
              <a:endCxn id="16" idx="4"/>
            </p:cNvCxnSpPr>
            <p:nvPr/>
          </p:nvCxnSpPr>
          <p:spPr>
            <a:xfrm>
              <a:off x="9064" y="4759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20" idx="0"/>
              <a:endCxn id="16" idx="4"/>
            </p:cNvCxnSpPr>
            <p:nvPr/>
          </p:nvCxnSpPr>
          <p:spPr>
            <a:xfrm>
              <a:off x="9064" y="5263"/>
              <a:ext cx="42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20" idx="0"/>
              <a:endCxn id="15" idx="4"/>
            </p:cNvCxnSpPr>
            <p:nvPr/>
          </p:nvCxnSpPr>
          <p:spPr>
            <a:xfrm flipV="1">
              <a:off x="9065" y="4762"/>
              <a:ext cx="422" cy="5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21" idx="0"/>
              <a:endCxn id="16" idx="4"/>
            </p:cNvCxnSpPr>
            <p:nvPr/>
          </p:nvCxnSpPr>
          <p:spPr>
            <a:xfrm flipV="1">
              <a:off x="9064" y="5263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20" idx="0"/>
              <a:endCxn id="14" idx="4"/>
            </p:cNvCxnSpPr>
            <p:nvPr/>
          </p:nvCxnSpPr>
          <p:spPr>
            <a:xfrm flipV="1">
              <a:off x="9064" y="4262"/>
              <a:ext cx="422" cy="10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21" idx="0"/>
              <a:endCxn id="15" idx="4"/>
            </p:cNvCxnSpPr>
            <p:nvPr/>
          </p:nvCxnSpPr>
          <p:spPr>
            <a:xfrm flipV="1">
              <a:off x="9064" y="4762"/>
              <a:ext cx="422" cy="10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1" idx="0"/>
              <a:endCxn id="14" idx="4"/>
            </p:cNvCxnSpPr>
            <p:nvPr/>
          </p:nvCxnSpPr>
          <p:spPr>
            <a:xfrm flipV="1">
              <a:off x="9065" y="4262"/>
              <a:ext cx="422" cy="15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204469" y="1852295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深度神经网络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586980" y="3108008"/>
            <a:ext cx="1077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模型性能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7016554" y="2156143"/>
            <a:ext cx="595630" cy="709930"/>
            <a:chOff x="7649873" y="1854811"/>
            <a:chExt cx="2318035" cy="2717510"/>
          </a:xfrm>
        </p:grpSpPr>
        <p:sp>
          <p:nvSpPr>
            <p:cNvPr id="160" name="任意多边形 265"/>
            <p:cNvSpPr/>
            <p:nvPr/>
          </p:nvSpPr>
          <p:spPr>
            <a:xfrm>
              <a:off x="8202117" y="1854811"/>
              <a:ext cx="1765791" cy="2717510"/>
            </a:xfrm>
            <a:custGeom>
              <a:avLst/>
              <a:gdLst>
                <a:gd name="connsiteX0" fmla="*/ 25550 w 1437976"/>
                <a:gd name="connsiteY0" fmla="*/ 813822 h 2262498"/>
                <a:gd name="connsiteX1" fmla="*/ 334584 w 1437976"/>
                <a:gd name="connsiteY1" fmla="*/ 106856 h 2262498"/>
                <a:gd name="connsiteX2" fmla="*/ 956884 w 1437976"/>
                <a:gd name="connsiteY2" fmla="*/ 72989 h 2262498"/>
                <a:gd name="connsiteX3" fmla="*/ 1375984 w 1437976"/>
                <a:gd name="connsiteY3" fmla="*/ 784189 h 2262498"/>
                <a:gd name="connsiteX4" fmla="*/ 1375984 w 1437976"/>
                <a:gd name="connsiteY4" fmla="*/ 1503856 h 2262498"/>
                <a:gd name="connsiteX5" fmla="*/ 808717 w 1437976"/>
                <a:gd name="connsiteY5" fmla="*/ 2189656 h 2262498"/>
                <a:gd name="connsiteX6" fmla="*/ 571650 w 1437976"/>
                <a:gd name="connsiteY6" fmla="*/ 2160022 h 2262498"/>
                <a:gd name="connsiteX7" fmla="*/ 550484 w 1437976"/>
                <a:gd name="connsiteY7" fmla="*/ 1457289 h 2262498"/>
                <a:gd name="connsiteX8" fmla="*/ 76350 w 1437976"/>
                <a:gd name="connsiteY8" fmla="*/ 991622 h 2262498"/>
                <a:gd name="connsiteX9" fmla="*/ 25550 w 1437976"/>
                <a:gd name="connsiteY9" fmla="*/ 813822 h 22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976" h="2262498">
                  <a:moveTo>
                    <a:pt x="25550" y="813822"/>
                  </a:moveTo>
                  <a:cubicBezTo>
                    <a:pt x="68589" y="666361"/>
                    <a:pt x="179362" y="230328"/>
                    <a:pt x="334584" y="106856"/>
                  </a:cubicBezTo>
                  <a:cubicBezTo>
                    <a:pt x="489806" y="-16616"/>
                    <a:pt x="783317" y="-39900"/>
                    <a:pt x="956884" y="72989"/>
                  </a:cubicBezTo>
                  <a:cubicBezTo>
                    <a:pt x="1130451" y="185878"/>
                    <a:pt x="1306134" y="545711"/>
                    <a:pt x="1375984" y="784189"/>
                  </a:cubicBezTo>
                  <a:cubicBezTo>
                    <a:pt x="1445834" y="1022667"/>
                    <a:pt x="1470529" y="1269612"/>
                    <a:pt x="1375984" y="1503856"/>
                  </a:cubicBezTo>
                  <a:cubicBezTo>
                    <a:pt x="1281440" y="1738101"/>
                    <a:pt x="942773" y="2080295"/>
                    <a:pt x="808717" y="2189656"/>
                  </a:cubicBezTo>
                  <a:cubicBezTo>
                    <a:pt x="674661" y="2299017"/>
                    <a:pt x="614689" y="2282083"/>
                    <a:pt x="571650" y="2160022"/>
                  </a:cubicBezTo>
                  <a:cubicBezTo>
                    <a:pt x="528611" y="2037961"/>
                    <a:pt x="633034" y="1652022"/>
                    <a:pt x="550484" y="1457289"/>
                  </a:cubicBezTo>
                  <a:cubicBezTo>
                    <a:pt x="467934" y="1262556"/>
                    <a:pt x="162428" y="1095339"/>
                    <a:pt x="76350" y="991622"/>
                  </a:cubicBezTo>
                  <a:cubicBezTo>
                    <a:pt x="-9728" y="887905"/>
                    <a:pt x="-17489" y="961283"/>
                    <a:pt x="25550" y="8138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8097387" y="2002831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8626269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9155150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7649873" y="2742984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8296737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8943601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590464" y="2735023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7649873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8296737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8943601" y="3491090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9590464" y="3483129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8296737" y="4239195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8943601" y="4239195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4" name="直接连接符 173"/>
            <p:cNvCxnSpPr>
              <a:stCxn id="161" idx="4"/>
              <a:endCxn id="165" idx="0"/>
            </p:cNvCxnSpPr>
            <p:nvPr/>
          </p:nvCxnSpPr>
          <p:spPr>
            <a:xfrm>
              <a:off x="8219436" y="2241590"/>
              <a:ext cx="1993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1" idx="4"/>
              <a:endCxn id="164" idx="0"/>
            </p:cNvCxnSpPr>
            <p:nvPr/>
          </p:nvCxnSpPr>
          <p:spPr>
            <a:xfrm flipH="1">
              <a:off x="7771922" y="2241590"/>
              <a:ext cx="4475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1" idx="4"/>
              <a:endCxn id="166" idx="0"/>
            </p:cNvCxnSpPr>
            <p:nvPr/>
          </p:nvCxnSpPr>
          <p:spPr>
            <a:xfrm>
              <a:off x="8219436" y="2241590"/>
              <a:ext cx="8462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1" idx="4"/>
              <a:endCxn id="167" idx="0"/>
            </p:cNvCxnSpPr>
            <p:nvPr/>
          </p:nvCxnSpPr>
          <p:spPr>
            <a:xfrm>
              <a:off x="8219436" y="2241590"/>
              <a:ext cx="1493077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2" idx="4"/>
              <a:endCxn id="164" idx="0"/>
            </p:cNvCxnSpPr>
            <p:nvPr/>
          </p:nvCxnSpPr>
          <p:spPr>
            <a:xfrm flipH="1">
              <a:off x="7771922" y="2241590"/>
              <a:ext cx="976396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62" idx="4"/>
              <a:endCxn id="165" idx="0"/>
            </p:cNvCxnSpPr>
            <p:nvPr/>
          </p:nvCxnSpPr>
          <p:spPr>
            <a:xfrm flipH="1">
              <a:off x="8418786" y="2241590"/>
              <a:ext cx="3295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62" idx="4"/>
              <a:endCxn id="166" idx="0"/>
            </p:cNvCxnSpPr>
            <p:nvPr/>
          </p:nvCxnSpPr>
          <p:spPr>
            <a:xfrm>
              <a:off x="8748318" y="2241590"/>
              <a:ext cx="3173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62" idx="4"/>
              <a:endCxn id="167" idx="0"/>
            </p:cNvCxnSpPr>
            <p:nvPr/>
          </p:nvCxnSpPr>
          <p:spPr>
            <a:xfrm>
              <a:off x="8748318" y="2241590"/>
              <a:ext cx="964196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63" idx="4"/>
              <a:endCxn id="164" idx="0"/>
            </p:cNvCxnSpPr>
            <p:nvPr/>
          </p:nvCxnSpPr>
          <p:spPr>
            <a:xfrm flipH="1">
              <a:off x="7771922" y="2241590"/>
              <a:ext cx="1505277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63" idx="4"/>
              <a:endCxn id="165" idx="0"/>
            </p:cNvCxnSpPr>
            <p:nvPr/>
          </p:nvCxnSpPr>
          <p:spPr>
            <a:xfrm flipH="1">
              <a:off x="8418786" y="2241590"/>
              <a:ext cx="8584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63" idx="4"/>
              <a:endCxn id="166" idx="0"/>
            </p:cNvCxnSpPr>
            <p:nvPr/>
          </p:nvCxnSpPr>
          <p:spPr>
            <a:xfrm flipH="1">
              <a:off x="9065650" y="2241590"/>
              <a:ext cx="2115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63" idx="4"/>
              <a:endCxn id="167" idx="0"/>
            </p:cNvCxnSpPr>
            <p:nvPr/>
          </p:nvCxnSpPr>
          <p:spPr>
            <a:xfrm>
              <a:off x="9277200" y="2241590"/>
              <a:ext cx="435314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64" idx="4"/>
              <a:endCxn id="168" idx="0"/>
            </p:cNvCxnSpPr>
            <p:nvPr/>
          </p:nvCxnSpPr>
          <p:spPr>
            <a:xfrm>
              <a:off x="7771922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69" idx="0"/>
              <a:endCxn id="164" idx="4"/>
            </p:cNvCxnSpPr>
            <p:nvPr/>
          </p:nvCxnSpPr>
          <p:spPr>
            <a:xfrm flipH="1"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70" idx="0"/>
              <a:endCxn id="164" idx="4"/>
            </p:cNvCxnSpPr>
            <p:nvPr/>
          </p:nvCxnSpPr>
          <p:spPr>
            <a:xfrm flipH="1" flipV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71" idx="0"/>
              <a:endCxn id="164" idx="4"/>
            </p:cNvCxnSpPr>
            <p:nvPr/>
          </p:nvCxnSpPr>
          <p:spPr>
            <a:xfrm flipH="1" flipV="1">
              <a:off x="7771922" y="2981743"/>
              <a:ext cx="1940591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68" idx="0"/>
              <a:endCxn id="165" idx="4"/>
            </p:cNvCxnSpPr>
            <p:nvPr/>
          </p:nvCxnSpPr>
          <p:spPr>
            <a:xfrm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66" idx="4"/>
              <a:endCxn id="168" idx="0"/>
            </p:cNvCxnSpPr>
            <p:nvPr/>
          </p:nvCxnSpPr>
          <p:spPr>
            <a:xfrm flipH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67" idx="4"/>
              <a:endCxn id="168" idx="0"/>
            </p:cNvCxnSpPr>
            <p:nvPr/>
          </p:nvCxnSpPr>
          <p:spPr>
            <a:xfrm flipH="1">
              <a:off x="7771922" y="2973782"/>
              <a:ext cx="1940591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65" idx="4"/>
              <a:endCxn id="169" idx="0"/>
            </p:cNvCxnSpPr>
            <p:nvPr/>
          </p:nvCxnSpPr>
          <p:spPr>
            <a:xfrm>
              <a:off x="8418786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65" idx="4"/>
              <a:endCxn id="170" idx="0"/>
            </p:cNvCxnSpPr>
            <p:nvPr/>
          </p:nvCxnSpPr>
          <p:spPr>
            <a:xfrm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65" idx="4"/>
              <a:endCxn id="171" idx="0"/>
            </p:cNvCxnSpPr>
            <p:nvPr/>
          </p:nvCxnSpPr>
          <p:spPr>
            <a:xfrm>
              <a:off x="8418786" y="2981743"/>
              <a:ext cx="1293728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66" idx="4"/>
              <a:endCxn id="169" idx="0"/>
            </p:cNvCxnSpPr>
            <p:nvPr/>
          </p:nvCxnSpPr>
          <p:spPr>
            <a:xfrm flipH="1"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67" idx="4"/>
              <a:endCxn id="169" idx="0"/>
            </p:cNvCxnSpPr>
            <p:nvPr/>
          </p:nvCxnSpPr>
          <p:spPr>
            <a:xfrm flipH="1">
              <a:off x="8418786" y="2973782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66" idx="4"/>
              <a:endCxn id="170" idx="0"/>
            </p:cNvCxnSpPr>
            <p:nvPr/>
          </p:nvCxnSpPr>
          <p:spPr>
            <a:xfrm>
              <a:off x="9065650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67" idx="4"/>
              <a:endCxn id="171" idx="0"/>
            </p:cNvCxnSpPr>
            <p:nvPr/>
          </p:nvCxnSpPr>
          <p:spPr>
            <a:xfrm>
              <a:off x="9712514" y="2973782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67" idx="4"/>
              <a:endCxn id="170" idx="0"/>
            </p:cNvCxnSpPr>
            <p:nvPr/>
          </p:nvCxnSpPr>
          <p:spPr>
            <a:xfrm flipH="1">
              <a:off x="9065650" y="2973782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66" idx="4"/>
              <a:endCxn id="171" idx="0"/>
            </p:cNvCxnSpPr>
            <p:nvPr/>
          </p:nvCxnSpPr>
          <p:spPr>
            <a:xfrm>
              <a:off x="9065650" y="2981743"/>
              <a:ext cx="646864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168" idx="4"/>
              <a:endCxn id="172" idx="0"/>
            </p:cNvCxnSpPr>
            <p:nvPr/>
          </p:nvCxnSpPr>
          <p:spPr>
            <a:xfrm>
              <a:off x="7771922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168" idx="4"/>
              <a:endCxn id="173" idx="0"/>
            </p:cNvCxnSpPr>
            <p:nvPr/>
          </p:nvCxnSpPr>
          <p:spPr>
            <a:xfrm>
              <a:off x="7771922" y="3729849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169" idx="4"/>
              <a:endCxn id="172" idx="0"/>
            </p:cNvCxnSpPr>
            <p:nvPr/>
          </p:nvCxnSpPr>
          <p:spPr>
            <a:xfrm>
              <a:off x="8418786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70" idx="4"/>
              <a:endCxn id="172" idx="0"/>
            </p:cNvCxnSpPr>
            <p:nvPr/>
          </p:nvCxnSpPr>
          <p:spPr>
            <a:xfrm flipH="1"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69" idx="4"/>
              <a:endCxn id="173" idx="0"/>
            </p:cNvCxnSpPr>
            <p:nvPr/>
          </p:nvCxnSpPr>
          <p:spPr>
            <a:xfrm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70" idx="4"/>
              <a:endCxn id="173" idx="0"/>
            </p:cNvCxnSpPr>
            <p:nvPr/>
          </p:nvCxnSpPr>
          <p:spPr>
            <a:xfrm>
              <a:off x="9065650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71" idx="4"/>
              <a:endCxn id="173" idx="0"/>
            </p:cNvCxnSpPr>
            <p:nvPr/>
          </p:nvCxnSpPr>
          <p:spPr>
            <a:xfrm flipH="1">
              <a:off x="9065650" y="3721888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71" idx="4"/>
              <a:endCxn id="172" idx="0"/>
            </p:cNvCxnSpPr>
            <p:nvPr/>
          </p:nvCxnSpPr>
          <p:spPr>
            <a:xfrm flipH="1">
              <a:off x="8418786" y="3721888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/>
          <p:cNvSpPr txBox="1"/>
          <p:nvPr/>
        </p:nvSpPr>
        <p:spPr>
          <a:xfrm>
            <a:off x="7586980" y="2357755"/>
            <a:ext cx="1244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测试充分性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3862" y="3010535"/>
            <a:ext cx="501015" cy="501650"/>
          </a:xfrm>
          <a:prstGeom prst="rect">
            <a:avLst/>
          </a:prstGeom>
        </p:spPr>
      </p:pic>
      <p:pic>
        <p:nvPicPr>
          <p:cNvPr id="244" name="图片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8" y="2968349"/>
            <a:ext cx="621297" cy="595859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1858144" y="3566391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16" y="1911726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1858144" y="2522246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度量指标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5" name="上箭头 81"/>
          <p:cNvSpPr/>
          <p:nvPr/>
        </p:nvSpPr>
        <p:spPr>
          <a:xfrm rot="5400000">
            <a:off x="3339068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" name="上箭头 81"/>
          <p:cNvSpPr/>
          <p:nvPr/>
        </p:nvSpPr>
        <p:spPr>
          <a:xfrm rot="5400000">
            <a:off x="6500347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右箭头 3"/>
          <p:cNvSpPr/>
          <p:nvPr/>
        </p:nvSpPr>
        <p:spPr>
          <a:xfrm rot="16200000">
            <a:off x="5735955" y="3162935"/>
            <a:ext cx="318135" cy="185483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4469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模型修复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右箭头 2"/>
          <p:cNvSpPr/>
          <p:nvPr/>
        </p:nvSpPr>
        <p:spPr>
          <a:xfrm rot="16200000">
            <a:off x="4613275" y="1927225"/>
            <a:ext cx="318135" cy="432752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6" name="图片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79" y="3919918"/>
            <a:ext cx="496981" cy="418776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7586980" y="3943350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测试反馈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0" name="文本框 379"/>
          <p:cNvSpPr txBox="1"/>
          <p:nvPr/>
        </p:nvSpPr>
        <p:spPr>
          <a:xfrm>
            <a:off x="1858144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数据选取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 258"/>
          <p:cNvSpPr/>
          <p:nvPr/>
        </p:nvSpPr>
        <p:spPr>
          <a:xfrm>
            <a:off x="3882980" y="1771582"/>
            <a:ext cx="6793606" cy="23873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79297" y="2353464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深度学习模型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125" y="2806463"/>
            <a:ext cx="501015" cy="501650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3788455" y="3851169"/>
            <a:ext cx="116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60" y="2102045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3368859" y="1771582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测试指标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796710" y="2886842"/>
            <a:ext cx="7299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483406" y="2348963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017" y="2794059"/>
            <a:ext cx="531100" cy="53512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675658" y="2620800"/>
            <a:ext cx="482294" cy="2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4748695" y="3172649"/>
            <a:ext cx="421125" cy="30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8638782" y="2483032"/>
            <a:ext cx="2102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为什么这个输入数据导致模型预测错误？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为什么这个测试集能够准确度量模型的质量？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80" y="2691676"/>
            <a:ext cx="803380" cy="736232"/>
          </a:xfrm>
          <a:prstGeom prst="rect">
            <a:avLst/>
          </a:prstGeom>
        </p:spPr>
      </p:pic>
      <p:pic>
        <p:nvPicPr>
          <p:cNvPr id="225" name="图形 224" descr="343435333332343b333635393039313bcafdbe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2513" y="3298488"/>
            <a:ext cx="613893" cy="613893"/>
          </a:xfrm>
          <a:prstGeom prst="rect">
            <a:avLst/>
          </a:prstGeom>
        </p:spPr>
      </p:pic>
      <p:cxnSp>
        <p:nvCxnSpPr>
          <p:cNvPr id="152" name="直接箭头连接符 151"/>
          <p:cNvCxnSpPr/>
          <p:nvPr/>
        </p:nvCxnSpPr>
        <p:spPr>
          <a:xfrm flipH="1">
            <a:off x="4377715" y="2829006"/>
            <a:ext cx="1" cy="45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42" idx="3"/>
            <a:endCxn id="8" idx="1"/>
          </p:cNvCxnSpPr>
          <p:nvPr/>
        </p:nvCxnSpPr>
        <p:spPr>
          <a:xfrm>
            <a:off x="7380140" y="3057288"/>
            <a:ext cx="749877" cy="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7105629" y="2729637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结果使用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>
            <a:off x="6147227" y="3057287"/>
            <a:ext cx="713833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5839425" y="2729253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模型预测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79297" y="2353464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深度学习模型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125" y="2806463"/>
            <a:ext cx="501015" cy="501650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3656375" y="2383684"/>
            <a:ext cx="116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25" y="2735140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1947094" y="2383722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测试指标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483406" y="2348963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017" y="2794059"/>
            <a:ext cx="531100" cy="535129"/>
          </a:xfrm>
          <a:prstGeom prst="rect">
            <a:avLst/>
          </a:prstGeom>
        </p:spPr>
      </p:pic>
      <p:sp>
        <p:nvSpPr>
          <p:cNvPr id="221" name="文本框 220"/>
          <p:cNvSpPr txBox="1"/>
          <p:nvPr/>
        </p:nvSpPr>
        <p:spPr>
          <a:xfrm>
            <a:off x="8661642" y="2493192"/>
            <a:ext cx="2102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为什么这个输入数据导致模型预测错误？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为什么这个测试集能够准确度量模型的质量？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80" y="2691676"/>
            <a:ext cx="803380" cy="736232"/>
          </a:xfrm>
          <a:prstGeom prst="rect">
            <a:avLst/>
          </a:prstGeom>
        </p:spPr>
      </p:pic>
      <p:pic>
        <p:nvPicPr>
          <p:cNvPr id="225" name="图形 224" descr="343435333332343b333635393039313bcafdbe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0433" y="2754928"/>
            <a:ext cx="613893" cy="613893"/>
          </a:xfrm>
          <a:prstGeom prst="rect">
            <a:avLst/>
          </a:prstGeom>
        </p:spPr>
      </p:pic>
      <p:cxnSp>
        <p:nvCxnSpPr>
          <p:cNvPr id="253" name="直接箭头连接符 252"/>
          <p:cNvCxnSpPr>
            <a:stCxn id="242" idx="3"/>
            <a:endCxn id="8" idx="1"/>
          </p:cNvCxnSpPr>
          <p:nvPr/>
        </p:nvCxnSpPr>
        <p:spPr>
          <a:xfrm>
            <a:off x="7380140" y="3045026"/>
            <a:ext cx="749877" cy="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7105629" y="2729637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结果使用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>
            <a:off x="6147227" y="3047762"/>
            <a:ext cx="713833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5839425" y="2729253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4560997" y="3047762"/>
            <a:ext cx="713833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36050" y="2727348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05272" y="3047762"/>
            <a:ext cx="713833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8425" y="2730523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5765" y="2348865"/>
            <a:ext cx="4865370" cy="1117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00990" y="2384814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深度学习模型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585" y="2810799"/>
            <a:ext cx="501015" cy="501650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4058676" y="2384814"/>
            <a:ext cx="116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48" y="2744692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2466352" y="2384814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测试指标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555796" y="2384814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30" y="2794059"/>
            <a:ext cx="530860" cy="535129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780" y="2693508"/>
            <a:ext cx="803275" cy="736232"/>
          </a:xfrm>
          <a:prstGeom prst="rect">
            <a:avLst/>
          </a:prstGeom>
        </p:spPr>
      </p:pic>
      <p:pic>
        <p:nvPicPr>
          <p:cNvPr id="225" name="图形 224" descr="343435333332343b333635393039313bcafdbe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3130" y="2754677"/>
            <a:ext cx="613410" cy="613893"/>
          </a:xfrm>
          <a:prstGeom prst="rect">
            <a:avLst/>
          </a:prstGeom>
        </p:spPr>
      </p:pic>
      <p:cxnSp>
        <p:nvCxnSpPr>
          <p:cNvPr id="253" name="直接箭头连接符 252"/>
          <p:cNvCxnSpPr>
            <a:stCxn id="242" idx="3"/>
            <a:endCxn id="8" idx="1"/>
          </p:cNvCxnSpPr>
          <p:nvPr/>
        </p:nvCxnSpPr>
        <p:spPr>
          <a:xfrm>
            <a:off x="7458710" y="3061335"/>
            <a:ext cx="67183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7172304" y="2729637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>
            <a:off x="6343650" y="3056890"/>
            <a:ext cx="60706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6002567" y="2730173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 descr="7b0a202020202262756c6c6574223a20227b5c2263617465676f727949645c223a31303030362c5c2274656d706c61746549645c223a32303233313131397d220a7d0a"/>
          <p:cNvSpPr/>
          <p:nvPr/>
        </p:nvSpPr>
        <p:spPr>
          <a:xfrm>
            <a:off x="8717915" y="2353310"/>
            <a:ext cx="230949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" indent="-87630" algn="just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Blip>
                <a:blip r:embed="rId7"/>
              </a:buBlip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为什么这个输入数据导致模型预测错误？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7630" indent="-87630" algn="just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Blip>
                <a:blip r:embed="rId7"/>
              </a:buBlip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为什么这个测试集能够准确度量模型的质量？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endCxn id="140" idx="1"/>
          </p:cNvCxnSpPr>
          <p:nvPr/>
        </p:nvCxnSpPr>
        <p:spPr>
          <a:xfrm flipV="1">
            <a:off x="5011420" y="3061335"/>
            <a:ext cx="58547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25147" y="2730173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247" idx="3"/>
          </p:cNvCxnSpPr>
          <p:nvPr/>
        </p:nvCxnSpPr>
        <p:spPr>
          <a:xfrm flipV="1">
            <a:off x="3718560" y="3060700"/>
            <a:ext cx="53530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04819" y="2730173"/>
            <a:ext cx="13047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指导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Sihan</cp:lastModifiedBy>
  <cp:revision>195</cp:revision>
  <dcterms:created xsi:type="dcterms:W3CDTF">2019-06-19T02:08:00Z</dcterms:created>
  <dcterms:modified xsi:type="dcterms:W3CDTF">2022-03-13T06:48:38Z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7C871DCF7BA343F8B01CA2B9AF6CB603</vt:lpwstr>
  </property>
</Properties>
</file>