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70E1-E10C-4247-B471-DED976479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D7606-E72B-450B-9712-5B9A4A0B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18B92-ECFB-4434-BAFE-28719AB4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BBF3E-B6CA-4FD6-AE8D-B69788DA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314D6-18AA-4E93-958F-F6BBEDE2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160B4-0006-4492-BBE6-EB41E47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F029E-3C0A-474D-AD06-99A0A516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F3613-376B-4840-A7B0-9E954B0E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51C80-D34F-4680-8CAA-F0557313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2894A-597A-416A-A941-59ADE998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0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15627C-C579-4BF4-810C-928F76C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9503A-339F-4EBF-A2E4-00DA15B4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0B38A-417C-4611-A3EC-4FFF7A0B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88B0C-17D5-414C-8EA6-11693378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46583-B585-451D-BFD8-A8E6858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6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F2C6-3141-4A81-A610-D86E7288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B17A2-31F7-4533-B8FF-EB4AF1F3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E94F0-7969-4F3F-955F-66FA02DF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9D4A5-BF1D-4DE1-A41B-585FD163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BC894-A20F-4C99-874D-13CAD51D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BB04-37D5-4C6F-AE7F-2DDF7B93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9677D-7BD7-487B-B5D9-2BF441B9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52373-C622-4531-9F19-F3763AC2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EAE02-D310-4436-AA5A-35251468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023DE-869E-4323-BCD6-71EDBA27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6582-2910-4FA2-8973-131DE157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AE31D-8FAC-425E-87A0-70B8E0C83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9867D-D54C-4BEC-B575-1DD78979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FD89A-C3A6-47D8-8D29-CB04AF33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BEDAD-AA4C-4A5A-BAAF-7BBA3AB1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6FBC2-C2BF-4A5F-89BA-5F743478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A629-9699-4236-AAFE-5A024E4E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987E6-8043-41AD-B88E-71C91BFE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7F806-8946-4724-81D5-B1F7BEAF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4FCFFA-83DD-4239-BBA3-D9E286D5B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9F7CF9-A67D-4931-A975-BF8971C28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B58FF-A3B2-4BBE-A21A-EC44FFD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D7D28-E17E-4500-87FD-2FC358AF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08CBE3-8CC3-4D30-BE07-D380CAD7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EC4BC-463D-4749-AF27-F78C2837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F958B-83CC-4810-8B1A-F6ED0FB8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97665-842B-4B8C-8FAD-33EDB266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124CD-2CEE-4018-AA2D-B872B28D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AD4623-D99D-4143-8CCC-D663C7EC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6D4E3-0E95-4CC2-ACEF-6C0904E6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7E4C9-D9FA-4BD0-A7AD-51D60B54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96BB-D8F0-41EB-840B-D983868B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78C1-68AB-4479-A595-15BF73C9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C730E-4F7D-437F-8024-65D1ADEC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5FE1-354B-4BF3-BC3E-3E596B93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4C2AF-8603-445B-93D1-9CF2D03C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D1CC0-84C6-4F33-B217-098A02F4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7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B778-FF92-492D-AA3E-16E92245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69AE87-5E45-4421-9C9C-93A8CB38C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547E4-DD54-420C-88A6-D98DC056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AE094-0950-4A9A-AEA9-B9980705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4B479-8838-4ABC-BE4E-673671A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F8574-91E9-4F0E-B6C0-117FDA7D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070258-6A42-417E-A512-72797D0D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9A83-24F3-4105-B58B-A95410FC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6BA66-0F00-48B0-949E-398742FD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CE2F-D860-4E9C-A3AF-C77FF044ADF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9F660-04DD-4F43-A388-7E094921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959E8-83DF-469E-A1B2-366881B5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37E5-01E9-45B9-A677-3420E768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2B8C02F-9F32-4CD9-846F-43146E932350}"/>
              </a:ext>
            </a:extLst>
          </p:cNvPr>
          <p:cNvGrpSpPr/>
          <p:nvPr/>
        </p:nvGrpSpPr>
        <p:grpSpPr>
          <a:xfrm>
            <a:off x="2293979" y="2060038"/>
            <a:ext cx="6836392" cy="2471621"/>
            <a:chOff x="2293979" y="2060038"/>
            <a:chExt cx="6836392" cy="24716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5D20EF-C1CF-49C7-86DA-42A2F7FD7F3C}"/>
                </a:ext>
              </a:extLst>
            </p:cNvPr>
            <p:cNvSpPr/>
            <p:nvPr/>
          </p:nvSpPr>
          <p:spPr>
            <a:xfrm>
              <a:off x="3325249" y="2060038"/>
              <a:ext cx="2240486" cy="459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可解释测试覆盖指标研究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3878A88-7813-4D3C-B53D-75794804FF00}"/>
                </a:ext>
              </a:extLst>
            </p:cNvPr>
            <p:cNvGrpSpPr/>
            <p:nvPr/>
          </p:nvGrpSpPr>
          <p:grpSpPr>
            <a:xfrm>
              <a:off x="2412473" y="2788505"/>
              <a:ext cx="4063228" cy="1630511"/>
              <a:chOff x="2425173" y="2788505"/>
              <a:chExt cx="4063228" cy="16305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4F4AB86-F7AD-4BD0-A42C-8CF98EBF3CAD}"/>
                  </a:ext>
                </a:extLst>
              </p:cNvPr>
              <p:cNvSpPr/>
              <p:nvPr/>
            </p:nvSpPr>
            <p:spPr>
              <a:xfrm>
                <a:off x="2426184" y="2788505"/>
                <a:ext cx="1918226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具有语义逻辑的测试覆盖目标的抽取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2F88EC-6A2E-473A-85CD-A93DBD5895A8}"/>
                  </a:ext>
                </a:extLst>
              </p:cNvPr>
              <p:cNvSpPr/>
              <p:nvPr/>
            </p:nvSpPr>
            <p:spPr>
              <a:xfrm>
                <a:off x="4570175" y="2794068"/>
                <a:ext cx="1918226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受限场景下的模型决策逻辑覆盖的模拟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D0257-3B25-4FBD-8EB5-DC319202F659}"/>
                  </a:ext>
                </a:extLst>
              </p:cNvPr>
              <p:cNvSpPr/>
              <p:nvPr/>
            </p:nvSpPr>
            <p:spPr>
              <a:xfrm>
                <a:off x="2425174" y="3959095"/>
                <a:ext cx="1256901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样本表示关键特征抽取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9805D07-D6FC-45A2-842C-8FDF4DCF04F9}"/>
                  </a:ext>
                </a:extLst>
              </p:cNvPr>
              <p:cNvSpPr/>
              <p:nvPr/>
            </p:nvSpPr>
            <p:spPr>
              <a:xfrm>
                <a:off x="3805747" y="3959095"/>
                <a:ext cx="1279491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各层判别决策能力分析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40C815-A98C-439D-A808-036A282F1757}"/>
                  </a:ext>
                </a:extLst>
              </p:cNvPr>
              <p:cNvSpPr/>
              <p:nvPr/>
            </p:nvSpPr>
            <p:spPr>
              <a:xfrm>
                <a:off x="5208910" y="3959095"/>
                <a:ext cx="1279491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决策路径覆盖指标设计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F15D93-DC11-4161-AEC2-65CEB86B9E78}"/>
                  </a:ext>
                </a:extLst>
              </p:cNvPr>
              <p:cNvSpPr/>
              <p:nvPr/>
            </p:nvSpPr>
            <p:spPr>
              <a:xfrm>
                <a:off x="2425173" y="3373799"/>
                <a:ext cx="4063227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深度学习模型测试行为的分析（包含白盒和黑盒测试场景）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78B51D-CB62-4570-B2B0-811F41847B01}"/>
                </a:ext>
              </a:extLst>
            </p:cNvPr>
            <p:cNvSpPr/>
            <p:nvPr/>
          </p:nvSpPr>
          <p:spPr>
            <a:xfrm>
              <a:off x="2293979" y="2692400"/>
              <a:ext cx="4303026" cy="183925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5F38EB4-C043-400D-88A4-5D29554C56AC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445492" y="2519959"/>
              <a:ext cx="0" cy="17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623D86E-69FE-4554-815B-8322127DD69A}"/>
                </a:ext>
              </a:extLst>
            </p:cNvPr>
            <p:cNvGrpSpPr/>
            <p:nvPr/>
          </p:nvGrpSpPr>
          <p:grpSpPr>
            <a:xfrm>
              <a:off x="6889885" y="2060038"/>
              <a:ext cx="2240486" cy="2471621"/>
              <a:chOff x="7031079" y="2060038"/>
              <a:chExt cx="2240486" cy="247162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E1E342-FBD7-4984-82F3-2145DE24E5E0}"/>
                  </a:ext>
                </a:extLst>
              </p:cNvPr>
              <p:cNvSpPr/>
              <p:nvPr/>
            </p:nvSpPr>
            <p:spPr>
              <a:xfrm>
                <a:off x="7031079" y="2060038"/>
                <a:ext cx="2240486" cy="4599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可解释测试集生成方法研究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10CC194-A11E-43BB-BA61-C856BBD573BF}"/>
                  </a:ext>
                </a:extLst>
              </p:cNvPr>
              <p:cNvSpPr/>
              <p:nvPr/>
            </p:nvSpPr>
            <p:spPr>
              <a:xfrm>
                <a:off x="7150583" y="2788504"/>
                <a:ext cx="2012463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不同测试数据的检测能力分析与提炼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FD530B-F9E9-4350-A1EF-735A882D99CC}"/>
                  </a:ext>
                </a:extLst>
              </p:cNvPr>
              <p:cNvSpPr/>
              <p:nvPr/>
            </p:nvSpPr>
            <p:spPr>
              <a:xfrm>
                <a:off x="7031079" y="2692400"/>
                <a:ext cx="2240486" cy="18392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0CD995E-2377-4817-8BE3-45E7EA6DD857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>
                <a:off x="8151322" y="2519959"/>
                <a:ext cx="0" cy="172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4855BC8-15DF-4257-9BE5-AC8FD4B15EFB}"/>
                  </a:ext>
                </a:extLst>
              </p:cNvPr>
              <p:cNvSpPr/>
              <p:nvPr/>
            </p:nvSpPr>
            <p:spPr>
              <a:xfrm>
                <a:off x="7150584" y="3373799"/>
                <a:ext cx="2012462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大规模无标注数据的代表数据选择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7C2459B-CF55-4FD0-ACE5-725F38FE2F2D}"/>
                  </a:ext>
                </a:extLst>
              </p:cNvPr>
              <p:cNvSpPr/>
              <p:nvPr/>
            </p:nvSpPr>
            <p:spPr>
              <a:xfrm>
                <a:off x="7150584" y="3959095"/>
                <a:ext cx="2012462" cy="45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可能导致模型错误行为的边界数据选择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87FF213-B306-4A04-B91B-05BDDC14B155}"/>
              </a:ext>
            </a:extLst>
          </p:cNvPr>
          <p:cNvSpPr/>
          <p:nvPr/>
        </p:nvSpPr>
        <p:spPr>
          <a:xfrm>
            <a:off x="4975757" y="1283936"/>
            <a:ext cx="2240486" cy="45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基于知识萃取的深度学习模型的可解释测试研究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3C03DE6-DCEC-4ADD-A557-686A54A8AEDF}"/>
              </a:ext>
            </a:extLst>
          </p:cNvPr>
          <p:cNvCxnSpPr>
            <a:stCxn id="34" idx="2"/>
            <a:endCxn id="4" idx="0"/>
          </p:cNvCxnSpPr>
          <p:nvPr/>
        </p:nvCxnSpPr>
        <p:spPr>
          <a:xfrm rot="5400000">
            <a:off x="5112656" y="1076693"/>
            <a:ext cx="316181" cy="1650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C555A84-C9B5-4042-BF61-9744FED0225C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6894974" y="944883"/>
            <a:ext cx="316181" cy="1914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5</cp:revision>
  <dcterms:created xsi:type="dcterms:W3CDTF">2022-03-13T10:02:19Z</dcterms:created>
  <dcterms:modified xsi:type="dcterms:W3CDTF">2022-03-13T10:14:04Z</dcterms:modified>
</cp:coreProperties>
</file>