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58465" y="3017942"/>
            <a:ext cx="481330" cy="179070"/>
            <a:chOff x="4041" y="4127"/>
            <a:chExt cx="989" cy="360"/>
          </a:xfrm>
        </p:grpSpPr>
        <p:sp>
          <p:nvSpPr>
            <p:cNvPr id="5" name="椭圆 4"/>
            <p:cNvSpPr/>
            <p:nvPr/>
          </p:nvSpPr>
          <p:spPr>
            <a:xfrm>
              <a:off x="4041" y="4127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70" y="4127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2395" y="3444662"/>
            <a:ext cx="1094105" cy="179070"/>
            <a:chOff x="3412" y="5025"/>
            <a:chExt cx="2247" cy="360"/>
          </a:xfrm>
        </p:grpSpPr>
        <p:sp>
          <p:nvSpPr>
            <p:cNvPr id="8" name="椭圆 7"/>
            <p:cNvSpPr/>
            <p:nvPr/>
          </p:nvSpPr>
          <p:spPr>
            <a:xfrm>
              <a:off x="3412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41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70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299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16225" y="3860587"/>
            <a:ext cx="766445" cy="179070"/>
            <a:chOff x="3623" y="5760"/>
            <a:chExt cx="1574" cy="360"/>
          </a:xfrm>
        </p:grpSpPr>
        <p:sp>
          <p:nvSpPr>
            <p:cNvPr id="13" name="椭圆 12"/>
            <p:cNvSpPr/>
            <p:nvPr/>
          </p:nvSpPr>
          <p:spPr>
            <a:xfrm>
              <a:off x="3623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230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37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>
            <a:stCxn id="13" idx="0"/>
            <a:endCxn id="9" idx="4"/>
          </p:cNvCxnSpPr>
          <p:nvPr/>
        </p:nvCxnSpPr>
        <p:spPr>
          <a:xfrm flipV="1">
            <a:off x="2903855" y="3623732"/>
            <a:ext cx="14224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0"/>
            <a:endCxn id="8" idx="4"/>
          </p:cNvCxnSpPr>
          <p:nvPr/>
        </p:nvCxnSpPr>
        <p:spPr>
          <a:xfrm flipH="1" flipV="1">
            <a:off x="2740025" y="3623732"/>
            <a:ext cx="16383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0"/>
            <a:endCxn id="10" idx="4"/>
          </p:cNvCxnSpPr>
          <p:nvPr/>
        </p:nvCxnSpPr>
        <p:spPr>
          <a:xfrm flipV="1">
            <a:off x="2903855" y="3623732"/>
            <a:ext cx="44894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0"/>
            <a:endCxn id="11" idx="4"/>
          </p:cNvCxnSpPr>
          <p:nvPr/>
        </p:nvCxnSpPr>
        <p:spPr>
          <a:xfrm flipV="1">
            <a:off x="2903855" y="3623732"/>
            <a:ext cx="75501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0"/>
            <a:endCxn id="8" idx="4"/>
          </p:cNvCxnSpPr>
          <p:nvPr/>
        </p:nvCxnSpPr>
        <p:spPr>
          <a:xfrm flipH="1" flipV="1">
            <a:off x="2740025" y="3623732"/>
            <a:ext cx="45910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0"/>
            <a:endCxn id="8" idx="4"/>
          </p:cNvCxnSpPr>
          <p:nvPr/>
        </p:nvCxnSpPr>
        <p:spPr>
          <a:xfrm flipH="1" flipV="1">
            <a:off x="2740025" y="3623732"/>
            <a:ext cx="75501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0"/>
            <a:endCxn id="9" idx="4"/>
          </p:cNvCxnSpPr>
          <p:nvPr/>
        </p:nvCxnSpPr>
        <p:spPr>
          <a:xfrm flipH="1" flipV="1">
            <a:off x="3046095" y="3623732"/>
            <a:ext cx="15303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0"/>
            <a:endCxn id="10" idx="4"/>
          </p:cNvCxnSpPr>
          <p:nvPr/>
        </p:nvCxnSpPr>
        <p:spPr>
          <a:xfrm flipV="1">
            <a:off x="3199130" y="3623732"/>
            <a:ext cx="15303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0"/>
            <a:endCxn id="11" idx="4"/>
          </p:cNvCxnSpPr>
          <p:nvPr/>
        </p:nvCxnSpPr>
        <p:spPr>
          <a:xfrm flipV="1">
            <a:off x="3199130" y="3623732"/>
            <a:ext cx="45910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0" idx="4"/>
          </p:cNvCxnSpPr>
          <p:nvPr/>
        </p:nvCxnSpPr>
        <p:spPr>
          <a:xfrm flipH="1" flipV="1">
            <a:off x="3352800" y="3623732"/>
            <a:ext cx="14224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0"/>
            <a:endCxn id="9" idx="4"/>
          </p:cNvCxnSpPr>
          <p:nvPr/>
        </p:nvCxnSpPr>
        <p:spPr>
          <a:xfrm flipH="1" flipV="1">
            <a:off x="3046095" y="3623732"/>
            <a:ext cx="44894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0"/>
            <a:endCxn id="11" idx="4"/>
          </p:cNvCxnSpPr>
          <p:nvPr/>
        </p:nvCxnSpPr>
        <p:spPr>
          <a:xfrm flipV="1">
            <a:off x="3495040" y="3623732"/>
            <a:ext cx="16383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0"/>
            <a:endCxn id="5" idx="4"/>
          </p:cNvCxnSpPr>
          <p:nvPr/>
        </p:nvCxnSpPr>
        <p:spPr>
          <a:xfrm flipH="1" flipV="1">
            <a:off x="3046095" y="3197012"/>
            <a:ext cx="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0"/>
            <a:endCxn id="6" idx="4"/>
          </p:cNvCxnSpPr>
          <p:nvPr/>
        </p:nvCxnSpPr>
        <p:spPr>
          <a:xfrm flipH="1" flipV="1">
            <a:off x="3352165" y="3197012"/>
            <a:ext cx="63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0"/>
            <a:endCxn id="5" idx="4"/>
          </p:cNvCxnSpPr>
          <p:nvPr/>
        </p:nvCxnSpPr>
        <p:spPr>
          <a:xfrm flipH="1" flipV="1">
            <a:off x="3046095" y="3197012"/>
            <a:ext cx="30670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0"/>
            <a:endCxn id="6" idx="4"/>
          </p:cNvCxnSpPr>
          <p:nvPr/>
        </p:nvCxnSpPr>
        <p:spPr>
          <a:xfrm flipV="1">
            <a:off x="3046095" y="3197012"/>
            <a:ext cx="30607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1" idx="0"/>
            <a:endCxn id="6" idx="4"/>
          </p:cNvCxnSpPr>
          <p:nvPr/>
        </p:nvCxnSpPr>
        <p:spPr>
          <a:xfrm flipH="1" flipV="1">
            <a:off x="3352165" y="3197012"/>
            <a:ext cx="30670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4"/>
          </p:cNvCxnSpPr>
          <p:nvPr/>
        </p:nvCxnSpPr>
        <p:spPr>
          <a:xfrm flipH="1" flipV="1">
            <a:off x="3046095" y="3197012"/>
            <a:ext cx="613410" cy="24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0"/>
            <a:endCxn id="5" idx="4"/>
          </p:cNvCxnSpPr>
          <p:nvPr/>
        </p:nvCxnSpPr>
        <p:spPr>
          <a:xfrm flipV="1">
            <a:off x="2740025" y="3197012"/>
            <a:ext cx="30607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0"/>
            <a:endCxn id="6" idx="4"/>
          </p:cNvCxnSpPr>
          <p:nvPr/>
        </p:nvCxnSpPr>
        <p:spPr>
          <a:xfrm flipV="1">
            <a:off x="2740025" y="3197012"/>
            <a:ext cx="61214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42238" y="2978933"/>
            <a:ext cx="119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大规模无标注测试数据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428890" y="2516848"/>
            <a:ext cx="144142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可解释蒸馏模型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4202642" y="3185795"/>
          <a:ext cx="719455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/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182"/>
          <p:cNvSpPr/>
          <p:nvPr/>
        </p:nvSpPr>
        <p:spPr>
          <a:xfrm>
            <a:off x="2601140" y="2830830"/>
            <a:ext cx="1194255" cy="2574925"/>
          </a:xfrm>
          <a:prstGeom prst="roundRect">
            <a:avLst>
              <a:gd name="adj" fmla="val 8339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056255" y="4236087"/>
            <a:ext cx="186055" cy="186055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830830" y="4481197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3261995" y="4481197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2891790" y="4762502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432175" y="4762502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653030" y="477520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193415" y="477520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770505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016885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22320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573780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5" name="直接箭头连接符 114"/>
          <p:cNvCxnSpPr>
            <a:stCxn id="104" idx="4"/>
            <a:endCxn id="105" idx="0"/>
          </p:cNvCxnSpPr>
          <p:nvPr/>
        </p:nvCxnSpPr>
        <p:spPr>
          <a:xfrm flipH="1">
            <a:off x="2924175" y="4422142"/>
            <a:ext cx="225425" cy="590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4" idx="4"/>
            <a:endCxn id="106" idx="0"/>
          </p:cNvCxnSpPr>
          <p:nvPr/>
        </p:nvCxnSpPr>
        <p:spPr>
          <a:xfrm>
            <a:off x="3149600" y="4422142"/>
            <a:ext cx="205740" cy="590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5" idx="4"/>
            <a:endCxn id="109" idx="0"/>
          </p:cNvCxnSpPr>
          <p:nvPr/>
        </p:nvCxnSpPr>
        <p:spPr>
          <a:xfrm flipH="1">
            <a:off x="2739390" y="4667252"/>
            <a:ext cx="184785" cy="107950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5" idx="4"/>
            <a:endCxn id="107" idx="0"/>
          </p:cNvCxnSpPr>
          <p:nvPr/>
        </p:nvCxnSpPr>
        <p:spPr>
          <a:xfrm>
            <a:off x="2924175" y="4667252"/>
            <a:ext cx="60960" cy="952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6" idx="4"/>
            <a:endCxn id="110" idx="0"/>
          </p:cNvCxnSpPr>
          <p:nvPr/>
        </p:nvCxnSpPr>
        <p:spPr>
          <a:xfrm flipH="1">
            <a:off x="3279775" y="4667252"/>
            <a:ext cx="75565" cy="1079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6" idx="4"/>
            <a:endCxn id="108" idx="0"/>
          </p:cNvCxnSpPr>
          <p:nvPr/>
        </p:nvCxnSpPr>
        <p:spPr>
          <a:xfrm>
            <a:off x="3355340" y="4667252"/>
            <a:ext cx="170180" cy="952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07" idx="4"/>
            <a:endCxn id="111" idx="0"/>
          </p:cNvCxnSpPr>
          <p:nvPr/>
        </p:nvCxnSpPr>
        <p:spPr>
          <a:xfrm flipH="1">
            <a:off x="2856865" y="4948557"/>
            <a:ext cx="12827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07" idx="4"/>
            <a:endCxn id="112" idx="0"/>
          </p:cNvCxnSpPr>
          <p:nvPr/>
        </p:nvCxnSpPr>
        <p:spPr>
          <a:xfrm>
            <a:off x="2985135" y="4948557"/>
            <a:ext cx="11811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8" idx="4"/>
            <a:endCxn id="113" idx="0"/>
          </p:cNvCxnSpPr>
          <p:nvPr/>
        </p:nvCxnSpPr>
        <p:spPr>
          <a:xfrm flipH="1">
            <a:off x="3408680" y="4948557"/>
            <a:ext cx="11684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8" idx="4"/>
            <a:endCxn id="114" idx="0"/>
          </p:cNvCxnSpPr>
          <p:nvPr/>
        </p:nvCxnSpPr>
        <p:spPr>
          <a:xfrm>
            <a:off x="3525520" y="4948557"/>
            <a:ext cx="13462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/>
          <p:cNvGrpSpPr/>
          <p:nvPr/>
        </p:nvGrpSpPr>
        <p:grpSpPr>
          <a:xfrm>
            <a:off x="4322889" y="4231571"/>
            <a:ext cx="478961" cy="1018678"/>
            <a:chOff x="5969993" y="2815247"/>
            <a:chExt cx="478961" cy="1018678"/>
          </a:xfrm>
        </p:grpSpPr>
        <p:sp>
          <p:nvSpPr>
            <p:cNvPr id="130" name="椭圆 129"/>
            <p:cNvSpPr/>
            <p:nvPr/>
          </p:nvSpPr>
          <p:spPr>
            <a:xfrm>
              <a:off x="6263150" y="2815247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69993" y="3060036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6030748" y="3341397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155797" y="3661098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1" name="直接箭头连接符 140"/>
            <p:cNvCxnSpPr>
              <a:stCxn id="130" idx="4"/>
              <a:endCxn id="131" idx="0"/>
            </p:cNvCxnSpPr>
            <p:nvPr/>
          </p:nvCxnSpPr>
          <p:spPr>
            <a:xfrm flipH="1">
              <a:off x="6063190" y="3001051"/>
              <a:ext cx="292568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1" idx="4"/>
              <a:endCxn id="133" idx="0"/>
            </p:cNvCxnSpPr>
            <p:nvPr/>
          </p:nvCxnSpPr>
          <p:spPr>
            <a:xfrm>
              <a:off x="6063190" y="3245251"/>
              <a:ext cx="60755" cy="95556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3" idx="4"/>
              <a:endCxn id="138" idx="0"/>
            </p:cNvCxnSpPr>
            <p:nvPr/>
          </p:nvCxnSpPr>
          <p:spPr>
            <a:xfrm>
              <a:off x="6123945" y="3526611"/>
              <a:ext cx="118561" cy="13389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组合 246"/>
          <p:cNvGrpSpPr/>
          <p:nvPr/>
        </p:nvGrpSpPr>
        <p:grpSpPr>
          <a:xfrm>
            <a:off x="5191776" y="4294837"/>
            <a:ext cx="459497" cy="711364"/>
            <a:chOff x="6094701" y="4072475"/>
            <a:chExt cx="459497" cy="711364"/>
          </a:xfrm>
        </p:grpSpPr>
        <p:sp>
          <p:nvSpPr>
            <p:cNvPr id="152" name="椭圆 151"/>
            <p:cNvSpPr/>
            <p:nvPr/>
          </p:nvSpPr>
          <p:spPr>
            <a:xfrm>
              <a:off x="6094701" y="4072475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6368394" y="4317264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299381" y="4611012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4" name="直接箭头连接符 163"/>
            <p:cNvCxnSpPr>
              <a:stCxn id="152" idx="4"/>
              <a:endCxn id="154" idx="0"/>
            </p:cNvCxnSpPr>
            <p:nvPr/>
          </p:nvCxnSpPr>
          <p:spPr>
            <a:xfrm>
              <a:off x="6187309" y="4258279"/>
              <a:ext cx="273692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54" idx="4"/>
              <a:endCxn id="158" idx="0"/>
            </p:cNvCxnSpPr>
            <p:nvPr/>
          </p:nvCxnSpPr>
          <p:spPr>
            <a:xfrm flipH="1">
              <a:off x="6386089" y="4502479"/>
              <a:ext cx="74911" cy="108533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3" name="表格 172"/>
          <p:cNvGraphicFramePr>
            <a:graphicFrameLocks noGrp="1"/>
          </p:cNvGraphicFramePr>
          <p:nvPr/>
        </p:nvGraphicFramePr>
        <p:xfrm>
          <a:off x="5061797" y="3185795"/>
          <a:ext cx="719455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/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" name="文本框 176"/>
          <p:cNvSpPr txBox="1"/>
          <p:nvPr/>
        </p:nvSpPr>
        <p:spPr>
          <a:xfrm>
            <a:off x="4545663" y="251841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样本表示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45" name="图片 185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3749" y="3535246"/>
            <a:ext cx="1166094" cy="1166094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4167717" y="3095625"/>
            <a:ext cx="789305" cy="2221865"/>
          </a:xfrm>
          <a:prstGeom prst="roundRect">
            <a:avLst>
              <a:gd name="adj" fmla="val 1243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026872" y="3095625"/>
            <a:ext cx="789305" cy="2221865"/>
          </a:xfrm>
          <a:prstGeom prst="roundRect">
            <a:avLst>
              <a:gd name="adj" fmla="val 1243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371235" y="2799334"/>
                <a:ext cx="38227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235" y="2799334"/>
                <a:ext cx="382270" cy="306705"/>
              </a:xfrm>
              <a:prstGeom prst="rect">
                <a:avLst/>
              </a:prstGeom>
              <a:blipFill rotWithShape="1">
                <a:blip r:embed="rId3"/>
                <a:stretch>
                  <a:fillRect l="-139" t="-83" r="13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5237628" y="2799334"/>
                <a:ext cx="367030" cy="314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28" y="2799334"/>
                <a:ext cx="367030" cy="314960"/>
              </a:xfrm>
              <a:prstGeom prst="rect">
                <a:avLst/>
              </a:prstGeom>
              <a:blipFill rotWithShape="1">
                <a:blip r:embed="rId4"/>
                <a:stretch>
                  <a:fillRect l="-40" t="-81" r="40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十字形 45"/>
          <p:cNvSpPr/>
          <p:nvPr/>
        </p:nvSpPr>
        <p:spPr>
          <a:xfrm>
            <a:off x="4405207" y="3799840"/>
            <a:ext cx="314325" cy="314325"/>
          </a:xfrm>
          <a:prstGeom prst="plus">
            <a:avLst>
              <a:gd name="adj" fmla="val 371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形 46"/>
          <p:cNvSpPr/>
          <p:nvPr/>
        </p:nvSpPr>
        <p:spPr>
          <a:xfrm>
            <a:off x="5264362" y="3799840"/>
            <a:ext cx="314325" cy="314325"/>
          </a:xfrm>
          <a:prstGeom prst="plus">
            <a:avLst>
              <a:gd name="adj" fmla="val 371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182"/>
          <p:cNvSpPr/>
          <p:nvPr/>
        </p:nvSpPr>
        <p:spPr>
          <a:xfrm>
            <a:off x="4085802" y="2830195"/>
            <a:ext cx="1813560" cy="2574925"/>
          </a:xfrm>
          <a:prstGeom prst="roundRect">
            <a:avLst>
              <a:gd name="adj" fmla="val 574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64" idx="3"/>
            <a:endCxn id="48" idx="1"/>
          </p:cNvCxnSpPr>
          <p:nvPr/>
        </p:nvCxnSpPr>
        <p:spPr>
          <a:xfrm flipV="1">
            <a:off x="3795395" y="4117658"/>
            <a:ext cx="290407" cy="63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6573520" y="2518410"/>
            <a:ext cx="1071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测试集生成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117590" y="2806700"/>
            <a:ext cx="2117090" cy="1083945"/>
            <a:chOff x="10180" y="4420"/>
            <a:chExt cx="3334" cy="1707"/>
          </a:xfrm>
        </p:grpSpPr>
        <p:sp>
          <p:nvSpPr>
            <p:cNvPr id="51" name="文本框 50"/>
            <p:cNvSpPr txBox="1"/>
            <p:nvPr/>
          </p:nvSpPr>
          <p:spPr>
            <a:xfrm>
              <a:off x="11502" y="4420"/>
              <a:ext cx="201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模型性能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10497" y="4789"/>
              <a:ext cx="1178" cy="1338"/>
              <a:chOff x="7649873" y="1854811"/>
              <a:chExt cx="2318035" cy="2717510"/>
            </a:xfrm>
          </p:grpSpPr>
          <p:sp>
            <p:nvSpPr>
              <p:cNvPr id="160" name="任意多边形 265"/>
              <p:cNvSpPr/>
              <p:nvPr/>
            </p:nvSpPr>
            <p:spPr>
              <a:xfrm>
                <a:off x="8202117" y="1854811"/>
                <a:ext cx="1765791" cy="2717510"/>
              </a:xfrm>
              <a:custGeom>
                <a:avLst/>
                <a:gdLst>
                  <a:gd name="connsiteX0" fmla="*/ 25550 w 1437976"/>
                  <a:gd name="connsiteY0" fmla="*/ 813822 h 2262498"/>
                  <a:gd name="connsiteX1" fmla="*/ 334584 w 1437976"/>
                  <a:gd name="connsiteY1" fmla="*/ 106856 h 2262498"/>
                  <a:gd name="connsiteX2" fmla="*/ 956884 w 1437976"/>
                  <a:gd name="connsiteY2" fmla="*/ 72989 h 2262498"/>
                  <a:gd name="connsiteX3" fmla="*/ 1375984 w 1437976"/>
                  <a:gd name="connsiteY3" fmla="*/ 784189 h 2262498"/>
                  <a:gd name="connsiteX4" fmla="*/ 1375984 w 1437976"/>
                  <a:gd name="connsiteY4" fmla="*/ 1503856 h 2262498"/>
                  <a:gd name="connsiteX5" fmla="*/ 808717 w 1437976"/>
                  <a:gd name="connsiteY5" fmla="*/ 2189656 h 2262498"/>
                  <a:gd name="connsiteX6" fmla="*/ 571650 w 1437976"/>
                  <a:gd name="connsiteY6" fmla="*/ 2160022 h 2262498"/>
                  <a:gd name="connsiteX7" fmla="*/ 550484 w 1437976"/>
                  <a:gd name="connsiteY7" fmla="*/ 1457289 h 2262498"/>
                  <a:gd name="connsiteX8" fmla="*/ 76350 w 1437976"/>
                  <a:gd name="connsiteY8" fmla="*/ 991622 h 2262498"/>
                  <a:gd name="connsiteX9" fmla="*/ 25550 w 1437976"/>
                  <a:gd name="connsiteY9" fmla="*/ 813822 h 22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976" h="2262498">
                    <a:moveTo>
                      <a:pt x="25550" y="813822"/>
                    </a:moveTo>
                    <a:cubicBezTo>
                      <a:pt x="68589" y="666361"/>
                      <a:pt x="179362" y="230328"/>
                      <a:pt x="334584" y="106856"/>
                    </a:cubicBezTo>
                    <a:cubicBezTo>
                      <a:pt x="489806" y="-16616"/>
                      <a:pt x="783317" y="-39900"/>
                      <a:pt x="956884" y="72989"/>
                    </a:cubicBezTo>
                    <a:cubicBezTo>
                      <a:pt x="1130451" y="185878"/>
                      <a:pt x="1306134" y="545711"/>
                      <a:pt x="1375984" y="784189"/>
                    </a:cubicBezTo>
                    <a:cubicBezTo>
                      <a:pt x="1445834" y="1022667"/>
                      <a:pt x="1470529" y="1269612"/>
                      <a:pt x="1375984" y="1503856"/>
                    </a:cubicBezTo>
                    <a:cubicBezTo>
                      <a:pt x="1281440" y="1738101"/>
                      <a:pt x="942773" y="2080295"/>
                      <a:pt x="808717" y="2189656"/>
                    </a:cubicBezTo>
                    <a:cubicBezTo>
                      <a:pt x="674661" y="2299017"/>
                      <a:pt x="614689" y="2282083"/>
                      <a:pt x="571650" y="2160022"/>
                    </a:cubicBezTo>
                    <a:cubicBezTo>
                      <a:pt x="528611" y="2037961"/>
                      <a:pt x="633034" y="1652022"/>
                      <a:pt x="550484" y="1457289"/>
                    </a:cubicBezTo>
                    <a:cubicBezTo>
                      <a:pt x="467934" y="1262556"/>
                      <a:pt x="162428" y="1095339"/>
                      <a:pt x="76350" y="991622"/>
                    </a:cubicBezTo>
                    <a:cubicBezTo>
                      <a:pt x="-9728" y="887905"/>
                      <a:pt x="-17489" y="961283"/>
                      <a:pt x="25550" y="81382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097387" y="2002831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8626269" y="2002831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9155150" y="2002831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649873" y="2742984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8296737" y="2742984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8943601" y="2742984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590464" y="2735023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7649873" y="3491090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8296737" y="3491090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8943601" y="3491090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9590464" y="3483129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8296737" y="4239195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943601" y="4239195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连接符 173"/>
              <p:cNvCxnSpPr>
                <a:stCxn id="161" idx="4"/>
                <a:endCxn id="165" idx="0"/>
              </p:cNvCxnSpPr>
              <p:nvPr/>
            </p:nvCxnSpPr>
            <p:spPr>
              <a:xfrm>
                <a:off x="8219436" y="2241590"/>
                <a:ext cx="199350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1" idx="4"/>
                <a:endCxn id="52" idx="0"/>
              </p:cNvCxnSpPr>
              <p:nvPr/>
            </p:nvCxnSpPr>
            <p:spPr>
              <a:xfrm flipH="1">
                <a:off x="7771922" y="2241590"/>
                <a:ext cx="4475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>
                <a:stCxn id="161" idx="4"/>
                <a:endCxn id="166" idx="0"/>
              </p:cNvCxnSpPr>
              <p:nvPr/>
            </p:nvCxnSpPr>
            <p:spPr>
              <a:xfrm>
                <a:off x="8219436" y="2241590"/>
                <a:ext cx="8462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161" idx="4"/>
                <a:endCxn id="53" idx="0"/>
              </p:cNvCxnSpPr>
              <p:nvPr/>
            </p:nvCxnSpPr>
            <p:spPr>
              <a:xfrm>
                <a:off x="8219436" y="2241590"/>
                <a:ext cx="1493077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162" idx="4"/>
                <a:endCxn id="52" idx="0"/>
              </p:cNvCxnSpPr>
              <p:nvPr/>
            </p:nvCxnSpPr>
            <p:spPr>
              <a:xfrm flipH="1">
                <a:off x="7771922" y="2241590"/>
                <a:ext cx="976396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162" idx="4"/>
                <a:endCxn id="165" idx="0"/>
              </p:cNvCxnSpPr>
              <p:nvPr/>
            </p:nvCxnSpPr>
            <p:spPr>
              <a:xfrm flipH="1">
                <a:off x="8418786" y="2241590"/>
                <a:ext cx="329532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162" idx="4"/>
                <a:endCxn id="166" idx="0"/>
              </p:cNvCxnSpPr>
              <p:nvPr/>
            </p:nvCxnSpPr>
            <p:spPr>
              <a:xfrm>
                <a:off x="8748318" y="2241590"/>
                <a:ext cx="317332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162" idx="4"/>
                <a:endCxn id="53" idx="0"/>
              </p:cNvCxnSpPr>
              <p:nvPr/>
            </p:nvCxnSpPr>
            <p:spPr>
              <a:xfrm>
                <a:off x="8748318" y="2241590"/>
                <a:ext cx="964196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163" idx="4"/>
                <a:endCxn id="52" idx="0"/>
              </p:cNvCxnSpPr>
              <p:nvPr/>
            </p:nvCxnSpPr>
            <p:spPr>
              <a:xfrm flipH="1">
                <a:off x="7771922" y="2241590"/>
                <a:ext cx="1505277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163" idx="4"/>
                <a:endCxn id="165" idx="0"/>
              </p:cNvCxnSpPr>
              <p:nvPr/>
            </p:nvCxnSpPr>
            <p:spPr>
              <a:xfrm flipH="1">
                <a:off x="8418786" y="2241590"/>
                <a:ext cx="8584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63" idx="4"/>
                <a:endCxn id="166" idx="0"/>
              </p:cNvCxnSpPr>
              <p:nvPr/>
            </p:nvCxnSpPr>
            <p:spPr>
              <a:xfrm flipH="1">
                <a:off x="9065650" y="2241590"/>
                <a:ext cx="211550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163" idx="4"/>
                <a:endCxn id="53" idx="0"/>
              </p:cNvCxnSpPr>
              <p:nvPr/>
            </p:nvCxnSpPr>
            <p:spPr>
              <a:xfrm>
                <a:off x="9277200" y="2241590"/>
                <a:ext cx="435314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2" idx="4"/>
                <a:endCxn id="168" idx="0"/>
              </p:cNvCxnSpPr>
              <p:nvPr/>
            </p:nvCxnSpPr>
            <p:spPr>
              <a:xfrm>
                <a:off x="7771922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169" idx="0"/>
                <a:endCxn id="52" idx="4"/>
              </p:cNvCxnSpPr>
              <p:nvPr/>
            </p:nvCxnSpPr>
            <p:spPr>
              <a:xfrm flipH="1" flipV="1">
                <a:off x="7771922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170" idx="0"/>
                <a:endCxn id="52" idx="4"/>
              </p:cNvCxnSpPr>
              <p:nvPr/>
            </p:nvCxnSpPr>
            <p:spPr>
              <a:xfrm flipH="1" flipV="1">
                <a:off x="7771922" y="2981743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171" idx="0"/>
                <a:endCxn id="52" idx="4"/>
              </p:cNvCxnSpPr>
              <p:nvPr/>
            </p:nvCxnSpPr>
            <p:spPr>
              <a:xfrm flipH="1" flipV="1">
                <a:off x="7771922" y="2981743"/>
                <a:ext cx="1940591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168" idx="0"/>
                <a:endCxn id="165" idx="4"/>
              </p:cNvCxnSpPr>
              <p:nvPr/>
            </p:nvCxnSpPr>
            <p:spPr>
              <a:xfrm flipV="1">
                <a:off x="7771922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166" idx="4"/>
                <a:endCxn id="168" idx="0"/>
              </p:cNvCxnSpPr>
              <p:nvPr/>
            </p:nvCxnSpPr>
            <p:spPr>
              <a:xfrm flipH="1">
                <a:off x="7771922" y="2981743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53" idx="4"/>
                <a:endCxn id="168" idx="0"/>
              </p:cNvCxnSpPr>
              <p:nvPr/>
            </p:nvCxnSpPr>
            <p:spPr>
              <a:xfrm flipH="1">
                <a:off x="7771922" y="2973782"/>
                <a:ext cx="1940591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165" idx="4"/>
                <a:endCxn id="169" idx="0"/>
              </p:cNvCxnSpPr>
              <p:nvPr/>
            </p:nvCxnSpPr>
            <p:spPr>
              <a:xfrm>
                <a:off x="8418786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165" idx="4"/>
                <a:endCxn id="170" idx="0"/>
              </p:cNvCxnSpPr>
              <p:nvPr/>
            </p:nvCxnSpPr>
            <p:spPr>
              <a:xfrm>
                <a:off x="8418786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165" idx="4"/>
                <a:endCxn id="171" idx="0"/>
              </p:cNvCxnSpPr>
              <p:nvPr/>
            </p:nvCxnSpPr>
            <p:spPr>
              <a:xfrm>
                <a:off x="8418786" y="2981743"/>
                <a:ext cx="1293728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166" idx="4"/>
                <a:endCxn id="169" idx="0"/>
              </p:cNvCxnSpPr>
              <p:nvPr/>
            </p:nvCxnSpPr>
            <p:spPr>
              <a:xfrm flipH="1">
                <a:off x="8418786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53" idx="4"/>
                <a:endCxn id="169" idx="0"/>
              </p:cNvCxnSpPr>
              <p:nvPr/>
            </p:nvCxnSpPr>
            <p:spPr>
              <a:xfrm flipH="1">
                <a:off x="8418786" y="2973782"/>
                <a:ext cx="1293728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66" idx="4"/>
                <a:endCxn id="170" idx="0"/>
              </p:cNvCxnSpPr>
              <p:nvPr/>
            </p:nvCxnSpPr>
            <p:spPr>
              <a:xfrm>
                <a:off x="9065650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53" idx="4"/>
                <a:endCxn id="171" idx="0"/>
              </p:cNvCxnSpPr>
              <p:nvPr/>
            </p:nvCxnSpPr>
            <p:spPr>
              <a:xfrm>
                <a:off x="9712514" y="2973782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53" idx="4"/>
                <a:endCxn id="170" idx="0"/>
              </p:cNvCxnSpPr>
              <p:nvPr/>
            </p:nvCxnSpPr>
            <p:spPr>
              <a:xfrm flipH="1">
                <a:off x="9065650" y="2973782"/>
                <a:ext cx="646864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66" idx="4"/>
                <a:endCxn id="171" idx="0"/>
              </p:cNvCxnSpPr>
              <p:nvPr/>
            </p:nvCxnSpPr>
            <p:spPr>
              <a:xfrm>
                <a:off x="9065650" y="2981743"/>
                <a:ext cx="646864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68" idx="4"/>
                <a:endCxn id="172" idx="0"/>
              </p:cNvCxnSpPr>
              <p:nvPr/>
            </p:nvCxnSpPr>
            <p:spPr>
              <a:xfrm>
                <a:off x="7771922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68" idx="4"/>
                <a:endCxn id="54" idx="0"/>
              </p:cNvCxnSpPr>
              <p:nvPr/>
            </p:nvCxnSpPr>
            <p:spPr>
              <a:xfrm>
                <a:off x="7771922" y="3729849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69" idx="4"/>
                <a:endCxn id="172" idx="0"/>
              </p:cNvCxnSpPr>
              <p:nvPr/>
            </p:nvCxnSpPr>
            <p:spPr>
              <a:xfrm>
                <a:off x="8418786" y="3729849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>
                <a:stCxn id="170" idx="4"/>
                <a:endCxn id="172" idx="0"/>
              </p:cNvCxnSpPr>
              <p:nvPr/>
            </p:nvCxnSpPr>
            <p:spPr>
              <a:xfrm flipH="1">
                <a:off x="8418786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>
                <a:stCxn id="169" idx="4"/>
                <a:endCxn id="54" idx="0"/>
              </p:cNvCxnSpPr>
              <p:nvPr/>
            </p:nvCxnSpPr>
            <p:spPr>
              <a:xfrm>
                <a:off x="8418786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>
                <a:stCxn id="170" idx="4"/>
                <a:endCxn id="54" idx="0"/>
              </p:cNvCxnSpPr>
              <p:nvPr/>
            </p:nvCxnSpPr>
            <p:spPr>
              <a:xfrm>
                <a:off x="9065650" y="3729849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171" idx="4"/>
                <a:endCxn id="54" idx="0"/>
              </p:cNvCxnSpPr>
              <p:nvPr/>
            </p:nvCxnSpPr>
            <p:spPr>
              <a:xfrm flipH="1">
                <a:off x="9065650" y="3721888"/>
                <a:ext cx="646864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>
                <a:stCxn id="171" idx="4"/>
                <a:endCxn id="172" idx="0"/>
              </p:cNvCxnSpPr>
              <p:nvPr/>
            </p:nvCxnSpPr>
            <p:spPr>
              <a:xfrm flipH="1">
                <a:off x="8418786" y="3721888"/>
                <a:ext cx="1293728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2" name="图片 2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67" y="4900"/>
              <a:ext cx="1083" cy="1084"/>
            </a:xfrm>
            <a:prstGeom prst="rect">
              <a:avLst/>
            </a:prstGeom>
          </p:spPr>
        </p:pic>
        <p:sp>
          <p:nvSpPr>
            <p:cNvPr id="210" name="文本框 209"/>
            <p:cNvSpPr txBox="1"/>
            <p:nvPr/>
          </p:nvSpPr>
          <p:spPr>
            <a:xfrm>
              <a:off x="10180" y="4420"/>
              <a:ext cx="185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</a:rPr>
                <a:t>测试充分性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44" name="圆角矩形 182"/>
          <p:cNvSpPr/>
          <p:nvPr/>
        </p:nvSpPr>
        <p:spPr>
          <a:xfrm>
            <a:off x="6235065" y="2830830"/>
            <a:ext cx="1748790" cy="2574290"/>
          </a:xfrm>
          <a:prstGeom prst="roundRect">
            <a:avLst>
              <a:gd name="adj" fmla="val 574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7569200" y="3848735"/>
            <a:ext cx="0" cy="2165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6680200" y="3851910"/>
            <a:ext cx="0" cy="2209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20305" y="4823460"/>
            <a:ext cx="104775" cy="1047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7444740" y="4943475"/>
            <a:ext cx="104775" cy="1047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等腰三角形 192"/>
          <p:cNvSpPr/>
          <p:nvPr/>
        </p:nvSpPr>
        <p:spPr>
          <a:xfrm>
            <a:off x="6847205" y="4972050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等腰三角形 193"/>
          <p:cNvSpPr/>
          <p:nvPr/>
        </p:nvSpPr>
        <p:spPr>
          <a:xfrm>
            <a:off x="6717030" y="4919980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/>
          <p:cNvSpPr/>
          <p:nvPr/>
        </p:nvSpPr>
        <p:spPr>
          <a:xfrm>
            <a:off x="6736080" y="5053965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五边形 200"/>
          <p:cNvSpPr/>
          <p:nvPr/>
        </p:nvSpPr>
        <p:spPr>
          <a:xfrm>
            <a:off x="6985635" y="4481830"/>
            <a:ext cx="135890" cy="128905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五边形 201"/>
          <p:cNvSpPr/>
          <p:nvPr/>
        </p:nvSpPr>
        <p:spPr>
          <a:xfrm>
            <a:off x="6816090" y="4453255"/>
            <a:ext cx="135890" cy="128905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圆角矩形 182"/>
          <p:cNvSpPr/>
          <p:nvPr/>
        </p:nvSpPr>
        <p:spPr>
          <a:xfrm>
            <a:off x="6332220" y="4072255"/>
            <a:ext cx="1562735" cy="1240155"/>
          </a:xfrm>
          <a:prstGeom prst="roundRect">
            <a:avLst>
              <a:gd name="adj" fmla="val 8339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6767830" y="4282440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1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6951345" y="5037455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3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091555" y="4693285"/>
            <a:ext cx="11766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 2</a:t>
            </a:r>
            <a:endParaRPr lang="zh-CN" altLang="en-US" sz="1100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268085" y="4072890"/>
            <a:ext cx="1443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</a:rPr>
              <a:t>代表性测试数据</a:t>
            </a:r>
            <a:endParaRPr lang="zh-CN" altLang="en-US" sz="12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5" name="肘形连接符 94"/>
          <p:cNvCxnSpPr>
            <a:stCxn id="44" idx="2"/>
            <a:endCxn id="64" idx="2"/>
          </p:cNvCxnSpPr>
          <p:nvPr/>
        </p:nvCxnSpPr>
        <p:spPr>
          <a:xfrm rot="5400000">
            <a:off x="5153547" y="3449841"/>
            <a:ext cx="635" cy="3911192"/>
          </a:xfrm>
          <a:prstGeom prst="bentConnector3">
            <a:avLst>
              <a:gd name="adj1" fmla="val 36100000"/>
            </a:avLst>
          </a:prstGeom>
          <a:ln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48" idx="3"/>
            <a:endCxn id="44" idx="1"/>
          </p:cNvCxnSpPr>
          <p:nvPr/>
        </p:nvCxnSpPr>
        <p:spPr>
          <a:xfrm>
            <a:off x="5899362" y="4117658"/>
            <a:ext cx="335703" cy="317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601966" y="5626314"/>
            <a:ext cx="1249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测试结果反馈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127" name="图片 126" descr="32303235303832373b32303235343037343bc8cbd4b1cae9d0b4c7a6b1c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6425" y="3731397"/>
            <a:ext cx="763905" cy="763905"/>
          </a:xfrm>
          <a:prstGeom prst="rect">
            <a:avLst/>
          </a:prstGeom>
        </p:spPr>
      </p:pic>
      <p:cxnSp>
        <p:nvCxnSpPr>
          <p:cNvPr id="128" name="直接箭头连接符 127"/>
          <p:cNvCxnSpPr>
            <a:stCxn id="44" idx="3"/>
            <a:endCxn id="127" idx="1"/>
          </p:cNvCxnSpPr>
          <p:nvPr/>
        </p:nvCxnSpPr>
        <p:spPr>
          <a:xfrm flipV="1">
            <a:off x="7983855" y="4113350"/>
            <a:ext cx="242570" cy="46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245" idx="3"/>
            <a:endCxn id="64" idx="1"/>
          </p:cNvCxnSpPr>
          <p:nvPr/>
        </p:nvCxnSpPr>
        <p:spPr>
          <a:xfrm>
            <a:off x="2219843" y="4118293"/>
            <a:ext cx="381297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7952285" y="3285058"/>
            <a:ext cx="119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人工标注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Cambria Math</vt:lpstr>
      <vt:lpstr>楷体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46</cp:revision>
  <dcterms:created xsi:type="dcterms:W3CDTF">2022-02-28T09:46:00Z</dcterms:created>
  <dcterms:modified xsi:type="dcterms:W3CDTF">2022-03-03T01:55:41Z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