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2060"/>
    <a:srgbClr val="FCE7B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056"/>
        <p:guide pos="3942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组合 51"/>
          <p:cNvGrpSpPr/>
          <p:nvPr/>
        </p:nvGrpSpPr>
        <p:grpSpPr>
          <a:xfrm>
            <a:off x="2976880" y="2641600"/>
            <a:ext cx="1521460" cy="1568450"/>
            <a:chOff x="5470" y="4398"/>
            <a:chExt cx="2396" cy="2470"/>
          </a:xfrm>
        </p:grpSpPr>
        <p:sp>
          <p:nvSpPr>
            <p:cNvPr id="206" name="圆角矩形 205"/>
            <p:cNvSpPr/>
            <p:nvPr/>
          </p:nvSpPr>
          <p:spPr>
            <a:xfrm>
              <a:off x="5470" y="4398"/>
              <a:ext cx="2397" cy="2470"/>
            </a:xfrm>
            <a:prstGeom prst="roundRect">
              <a:avLst>
                <a:gd name="adj" fmla="val 8093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204" name="组合 203"/>
            <p:cNvGrpSpPr/>
            <p:nvPr/>
          </p:nvGrpSpPr>
          <p:grpSpPr>
            <a:xfrm rot="0">
              <a:off x="5627" y="5008"/>
              <a:ext cx="2083" cy="1726"/>
              <a:chOff x="5699" y="5013"/>
              <a:chExt cx="2083" cy="1726"/>
            </a:xfrm>
          </p:grpSpPr>
          <p:sp>
            <p:nvSpPr>
              <p:cNvPr id="70" name="椭圆 69"/>
              <p:cNvSpPr/>
              <p:nvPr/>
            </p:nvSpPr>
            <p:spPr>
              <a:xfrm>
                <a:off x="6498" y="5013"/>
                <a:ext cx="315" cy="315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1" name="椭圆 70"/>
              <p:cNvSpPr/>
              <p:nvPr/>
            </p:nvSpPr>
            <p:spPr>
              <a:xfrm>
                <a:off x="6001" y="5428"/>
                <a:ext cx="315" cy="315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2" name="椭圆 71"/>
              <p:cNvSpPr/>
              <p:nvPr/>
            </p:nvSpPr>
            <p:spPr>
              <a:xfrm>
                <a:off x="6962" y="5428"/>
                <a:ext cx="315" cy="315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7" name="椭圆 76"/>
              <p:cNvSpPr/>
              <p:nvPr/>
            </p:nvSpPr>
            <p:spPr>
              <a:xfrm>
                <a:off x="6104" y="5905"/>
                <a:ext cx="315" cy="315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8" name="椭圆 77"/>
              <p:cNvSpPr/>
              <p:nvPr/>
            </p:nvSpPr>
            <p:spPr>
              <a:xfrm>
                <a:off x="7250" y="5905"/>
                <a:ext cx="315" cy="315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80" name="矩形 79"/>
              <p:cNvSpPr/>
              <p:nvPr/>
            </p:nvSpPr>
            <p:spPr>
              <a:xfrm>
                <a:off x="5699" y="5926"/>
                <a:ext cx="293" cy="29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81" name="矩形 80"/>
              <p:cNvSpPr/>
              <p:nvPr/>
            </p:nvSpPr>
            <p:spPr>
              <a:xfrm>
                <a:off x="6845" y="5926"/>
                <a:ext cx="293" cy="29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82" name="矩形 81"/>
              <p:cNvSpPr/>
              <p:nvPr/>
            </p:nvSpPr>
            <p:spPr>
              <a:xfrm>
                <a:off x="5899" y="6447"/>
                <a:ext cx="293" cy="29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83" name="矩形 82"/>
              <p:cNvSpPr/>
              <p:nvPr/>
            </p:nvSpPr>
            <p:spPr>
              <a:xfrm>
                <a:off x="6316" y="6447"/>
                <a:ext cx="293" cy="29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84" name="矩形 83"/>
              <p:cNvSpPr/>
              <p:nvPr/>
            </p:nvSpPr>
            <p:spPr>
              <a:xfrm>
                <a:off x="7064" y="6447"/>
                <a:ext cx="293" cy="29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85" name="矩形 84"/>
              <p:cNvSpPr/>
              <p:nvPr/>
            </p:nvSpPr>
            <p:spPr>
              <a:xfrm>
                <a:off x="7490" y="6447"/>
                <a:ext cx="293" cy="29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86" name="直接箭头连接符 85"/>
              <p:cNvCxnSpPr>
                <a:stCxn id="70" idx="4"/>
                <a:endCxn id="71" idx="0"/>
              </p:cNvCxnSpPr>
              <p:nvPr/>
            </p:nvCxnSpPr>
            <p:spPr>
              <a:xfrm flipH="1">
                <a:off x="6159" y="5328"/>
                <a:ext cx="496" cy="100"/>
              </a:xfrm>
              <a:prstGeom prst="straightConnector1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  <a:headEnd type="none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接箭头连接符 86"/>
              <p:cNvCxnSpPr>
                <a:stCxn id="70" idx="4"/>
                <a:endCxn id="72" idx="0"/>
              </p:cNvCxnSpPr>
              <p:nvPr/>
            </p:nvCxnSpPr>
            <p:spPr>
              <a:xfrm>
                <a:off x="6655" y="5328"/>
                <a:ext cx="464" cy="100"/>
              </a:xfrm>
              <a:prstGeom prst="straightConnector1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  <a:headEnd type="none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接箭头连接符 87"/>
              <p:cNvCxnSpPr>
                <a:stCxn id="71" idx="4"/>
                <a:endCxn id="80" idx="0"/>
              </p:cNvCxnSpPr>
              <p:nvPr/>
            </p:nvCxnSpPr>
            <p:spPr>
              <a:xfrm flipH="1">
                <a:off x="5846" y="5742"/>
                <a:ext cx="313" cy="184"/>
              </a:xfrm>
              <a:prstGeom prst="straightConnector1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tx1"/>
                </a:solidFill>
                <a:headEnd type="none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接箭头连接符 88"/>
              <p:cNvCxnSpPr>
                <a:stCxn id="71" idx="4"/>
                <a:endCxn id="77" idx="0"/>
              </p:cNvCxnSpPr>
              <p:nvPr/>
            </p:nvCxnSpPr>
            <p:spPr>
              <a:xfrm>
                <a:off x="6159" y="5742"/>
                <a:ext cx="103" cy="162"/>
              </a:xfrm>
              <a:prstGeom prst="straightConnector1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  <a:headEnd type="none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直接箭头连接符 89"/>
              <p:cNvCxnSpPr>
                <a:stCxn id="72" idx="4"/>
                <a:endCxn id="81" idx="0"/>
              </p:cNvCxnSpPr>
              <p:nvPr/>
            </p:nvCxnSpPr>
            <p:spPr>
              <a:xfrm flipH="1">
                <a:off x="6992" y="5742"/>
                <a:ext cx="127" cy="184"/>
              </a:xfrm>
              <a:prstGeom prst="straightConnector1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  <a:headEnd type="none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直接箭头连接符 90"/>
              <p:cNvCxnSpPr>
                <a:stCxn id="72" idx="4"/>
                <a:endCxn id="78" idx="0"/>
              </p:cNvCxnSpPr>
              <p:nvPr/>
            </p:nvCxnSpPr>
            <p:spPr>
              <a:xfrm>
                <a:off x="7119" y="5742"/>
                <a:ext cx="288" cy="162"/>
              </a:xfrm>
              <a:prstGeom prst="straightConnector1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  <a:headEnd type="none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直接箭头连接符 91"/>
              <p:cNvCxnSpPr>
                <a:stCxn id="77" idx="4"/>
                <a:endCxn id="82" idx="0"/>
              </p:cNvCxnSpPr>
              <p:nvPr/>
            </p:nvCxnSpPr>
            <p:spPr>
              <a:xfrm flipH="1">
                <a:off x="6046" y="6219"/>
                <a:ext cx="216" cy="227"/>
              </a:xfrm>
              <a:prstGeom prst="straightConnector1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  <a:headEnd type="none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直接箭头连接符 92"/>
              <p:cNvCxnSpPr>
                <a:stCxn id="77" idx="4"/>
                <a:endCxn id="83" idx="0"/>
              </p:cNvCxnSpPr>
              <p:nvPr/>
            </p:nvCxnSpPr>
            <p:spPr>
              <a:xfrm>
                <a:off x="6262" y="6219"/>
                <a:ext cx="201" cy="227"/>
              </a:xfrm>
              <a:prstGeom prst="straightConnector1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  <a:headEnd type="none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直接箭头连接符 93"/>
              <p:cNvCxnSpPr>
                <a:stCxn id="78" idx="4"/>
                <a:endCxn id="84" idx="0"/>
              </p:cNvCxnSpPr>
              <p:nvPr/>
            </p:nvCxnSpPr>
            <p:spPr>
              <a:xfrm flipH="1">
                <a:off x="7211" y="6219"/>
                <a:ext cx="196" cy="227"/>
              </a:xfrm>
              <a:prstGeom prst="straightConnector1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  <a:headEnd type="none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直接箭头连接符 94"/>
              <p:cNvCxnSpPr>
                <a:stCxn id="78" idx="4"/>
                <a:endCxn id="85" idx="0"/>
              </p:cNvCxnSpPr>
              <p:nvPr/>
            </p:nvCxnSpPr>
            <p:spPr>
              <a:xfrm>
                <a:off x="7407" y="6219"/>
                <a:ext cx="229" cy="227"/>
              </a:xfrm>
              <a:prstGeom prst="straightConnector1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  <a:headEnd type="none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8" name="文本框 147"/>
            <p:cNvSpPr txBox="1"/>
            <p:nvPr/>
          </p:nvSpPr>
          <p:spPr>
            <a:xfrm>
              <a:off x="5684" y="4398"/>
              <a:ext cx="1968" cy="483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pPr algn="ctr"/>
              <a:r>
                <a:rPr lang="zh-CN" altLang="en-US" sz="1400"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预测</a:t>
              </a:r>
              <a:r>
                <a:rPr lang="zh-CN" altLang="en-US" sz="1400"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行为模拟</a:t>
              </a:r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  <a:sym typeface="+mn-ea"/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4983480" y="2644775"/>
            <a:ext cx="1521460" cy="1568450"/>
            <a:chOff x="8464" y="4398"/>
            <a:chExt cx="2396" cy="2470"/>
          </a:xfrm>
        </p:grpSpPr>
        <p:sp>
          <p:nvSpPr>
            <p:cNvPr id="208" name="圆角矩形 207"/>
            <p:cNvSpPr/>
            <p:nvPr/>
          </p:nvSpPr>
          <p:spPr>
            <a:xfrm>
              <a:off x="8464" y="4398"/>
              <a:ext cx="2397" cy="2470"/>
            </a:xfrm>
            <a:prstGeom prst="roundRect">
              <a:avLst>
                <a:gd name="adj" fmla="val 8093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9" name="文本框 148"/>
            <p:cNvSpPr txBox="1"/>
            <p:nvPr/>
          </p:nvSpPr>
          <p:spPr>
            <a:xfrm>
              <a:off x="8539" y="4398"/>
              <a:ext cx="2248" cy="483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pPr algn="ctr"/>
              <a:r>
                <a:rPr lang="zh-CN" altLang="en-US" sz="1400"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决策路径</a:t>
              </a:r>
              <a:r>
                <a:rPr lang="zh-CN" altLang="en-US" sz="1400"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覆盖度</a:t>
              </a:r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  <a:sym typeface="+mn-ea"/>
              </a:endParaRPr>
            </a:p>
          </p:txBody>
        </p:sp>
        <p:grpSp>
          <p:nvGrpSpPr>
            <p:cNvPr id="205" name="组合 204"/>
            <p:cNvGrpSpPr/>
            <p:nvPr/>
          </p:nvGrpSpPr>
          <p:grpSpPr>
            <a:xfrm rot="0">
              <a:off x="8621" y="4953"/>
              <a:ext cx="2083" cy="1726"/>
              <a:chOff x="8959" y="4958"/>
              <a:chExt cx="2083" cy="1726"/>
            </a:xfrm>
          </p:grpSpPr>
          <p:sp>
            <p:nvSpPr>
              <p:cNvPr id="181" name="椭圆 180"/>
              <p:cNvSpPr/>
              <p:nvPr/>
            </p:nvSpPr>
            <p:spPr>
              <a:xfrm>
                <a:off x="9758" y="4958"/>
                <a:ext cx="315" cy="315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82" name="椭圆 181"/>
              <p:cNvSpPr/>
              <p:nvPr/>
            </p:nvSpPr>
            <p:spPr>
              <a:xfrm>
                <a:off x="9261" y="5373"/>
                <a:ext cx="315" cy="315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83" name="椭圆 182"/>
              <p:cNvSpPr/>
              <p:nvPr/>
            </p:nvSpPr>
            <p:spPr>
              <a:xfrm>
                <a:off x="10222" y="5373"/>
                <a:ext cx="315" cy="315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84" name="椭圆 183"/>
              <p:cNvSpPr/>
              <p:nvPr/>
            </p:nvSpPr>
            <p:spPr>
              <a:xfrm>
                <a:off x="9364" y="5850"/>
                <a:ext cx="315" cy="315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85" name="椭圆 184"/>
              <p:cNvSpPr/>
              <p:nvPr/>
            </p:nvSpPr>
            <p:spPr>
              <a:xfrm>
                <a:off x="10510" y="5850"/>
                <a:ext cx="315" cy="315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86" name="矩形 185"/>
              <p:cNvSpPr/>
              <p:nvPr/>
            </p:nvSpPr>
            <p:spPr>
              <a:xfrm>
                <a:off x="8959" y="5871"/>
                <a:ext cx="293" cy="29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87" name="矩形 186"/>
              <p:cNvSpPr/>
              <p:nvPr/>
            </p:nvSpPr>
            <p:spPr>
              <a:xfrm>
                <a:off x="10105" y="5871"/>
                <a:ext cx="293" cy="29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88" name="矩形 187"/>
              <p:cNvSpPr/>
              <p:nvPr/>
            </p:nvSpPr>
            <p:spPr>
              <a:xfrm>
                <a:off x="9159" y="6392"/>
                <a:ext cx="293" cy="29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89" name="矩形 188"/>
              <p:cNvSpPr/>
              <p:nvPr/>
            </p:nvSpPr>
            <p:spPr>
              <a:xfrm>
                <a:off x="9576" y="6392"/>
                <a:ext cx="293" cy="29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90" name="矩形 189"/>
              <p:cNvSpPr/>
              <p:nvPr/>
            </p:nvSpPr>
            <p:spPr>
              <a:xfrm>
                <a:off x="10324" y="6392"/>
                <a:ext cx="293" cy="29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91" name="矩形 190"/>
              <p:cNvSpPr/>
              <p:nvPr/>
            </p:nvSpPr>
            <p:spPr>
              <a:xfrm>
                <a:off x="10750" y="6392"/>
                <a:ext cx="293" cy="29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92" name="直接箭头连接符 191"/>
              <p:cNvCxnSpPr>
                <a:stCxn id="181" idx="4"/>
                <a:endCxn id="182" idx="0"/>
              </p:cNvCxnSpPr>
              <p:nvPr/>
            </p:nvCxnSpPr>
            <p:spPr>
              <a:xfrm flipH="1">
                <a:off x="9419" y="5273"/>
                <a:ext cx="497" cy="100"/>
              </a:xfrm>
              <a:prstGeom prst="straightConnector1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  <a:headEnd type="none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直接箭头连接符 192"/>
              <p:cNvCxnSpPr>
                <a:stCxn id="181" idx="4"/>
                <a:endCxn id="183" idx="0"/>
              </p:cNvCxnSpPr>
              <p:nvPr/>
            </p:nvCxnSpPr>
            <p:spPr>
              <a:xfrm>
                <a:off x="9916" y="5273"/>
                <a:ext cx="464" cy="100"/>
              </a:xfrm>
              <a:prstGeom prst="straightConnector1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  <a:headEnd type="none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直接箭头连接符 193"/>
              <p:cNvCxnSpPr>
                <a:stCxn id="182" idx="4"/>
                <a:endCxn id="186" idx="0"/>
              </p:cNvCxnSpPr>
              <p:nvPr/>
            </p:nvCxnSpPr>
            <p:spPr>
              <a:xfrm flipH="1">
                <a:off x="9106" y="5688"/>
                <a:ext cx="313" cy="183"/>
              </a:xfrm>
              <a:prstGeom prst="straightConnector1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tx1"/>
                </a:solidFill>
                <a:headEnd type="none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直接箭头连接符 194"/>
              <p:cNvCxnSpPr>
                <a:stCxn id="182" idx="4"/>
                <a:endCxn id="184" idx="0"/>
              </p:cNvCxnSpPr>
              <p:nvPr/>
            </p:nvCxnSpPr>
            <p:spPr>
              <a:xfrm>
                <a:off x="9419" y="5688"/>
                <a:ext cx="103" cy="162"/>
              </a:xfrm>
              <a:prstGeom prst="straightConnector1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  <a:headEnd type="none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直接箭头连接符 195"/>
              <p:cNvCxnSpPr>
                <a:stCxn id="183" idx="4"/>
                <a:endCxn id="187" idx="0"/>
              </p:cNvCxnSpPr>
              <p:nvPr/>
            </p:nvCxnSpPr>
            <p:spPr>
              <a:xfrm flipH="1">
                <a:off x="10252" y="5688"/>
                <a:ext cx="128" cy="183"/>
              </a:xfrm>
              <a:prstGeom prst="straightConnector1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  <a:headEnd type="none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直接箭头连接符 196"/>
              <p:cNvCxnSpPr>
                <a:stCxn id="183" idx="4"/>
                <a:endCxn id="185" idx="0"/>
              </p:cNvCxnSpPr>
              <p:nvPr/>
            </p:nvCxnSpPr>
            <p:spPr>
              <a:xfrm>
                <a:off x="10380" y="5688"/>
                <a:ext cx="288" cy="162"/>
              </a:xfrm>
              <a:prstGeom prst="straightConnector1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  <a:headEnd type="none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直接箭头连接符 197"/>
              <p:cNvCxnSpPr>
                <a:stCxn id="184" idx="4"/>
                <a:endCxn id="188" idx="0"/>
              </p:cNvCxnSpPr>
              <p:nvPr/>
            </p:nvCxnSpPr>
            <p:spPr>
              <a:xfrm flipH="1">
                <a:off x="9306" y="6165"/>
                <a:ext cx="216" cy="227"/>
              </a:xfrm>
              <a:prstGeom prst="straightConnector1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  <a:headEnd type="none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直接箭头连接符 198"/>
              <p:cNvCxnSpPr>
                <a:stCxn id="184" idx="4"/>
                <a:endCxn id="189" idx="0"/>
              </p:cNvCxnSpPr>
              <p:nvPr/>
            </p:nvCxnSpPr>
            <p:spPr>
              <a:xfrm>
                <a:off x="9522" y="6165"/>
                <a:ext cx="201" cy="227"/>
              </a:xfrm>
              <a:prstGeom prst="straightConnector1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  <a:headEnd type="none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直接箭头连接符 199"/>
              <p:cNvCxnSpPr>
                <a:stCxn id="185" idx="4"/>
                <a:endCxn id="190" idx="0"/>
              </p:cNvCxnSpPr>
              <p:nvPr/>
            </p:nvCxnSpPr>
            <p:spPr>
              <a:xfrm flipH="1">
                <a:off x="10471" y="6165"/>
                <a:ext cx="197" cy="227"/>
              </a:xfrm>
              <a:prstGeom prst="straightConnector1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  <a:headEnd type="none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直接箭头连接符 200"/>
              <p:cNvCxnSpPr>
                <a:stCxn id="185" idx="4"/>
                <a:endCxn id="191" idx="0"/>
              </p:cNvCxnSpPr>
              <p:nvPr/>
            </p:nvCxnSpPr>
            <p:spPr>
              <a:xfrm>
                <a:off x="10668" y="6165"/>
                <a:ext cx="229" cy="227"/>
              </a:xfrm>
              <a:prstGeom prst="straightConnector1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  <a:headEnd type="none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2" name="任意多边形 201"/>
              <p:cNvSpPr/>
              <p:nvPr/>
            </p:nvSpPr>
            <p:spPr>
              <a:xfrm>
                <a:off x="9406" y="5117"/>
                <a:ext cx="526" cy="1442"/>
              </a:xfrm>
              <a:custGeom>
                <a:avLst/>
                <a:gdLst>
                  <a:gd name="connisteX0" fmla="*/ 343473 w 343473"/>
                  <a:gd name="connsiteY0" fmla="*/ 0 h 942975"/>
                  <a:gd name="connisteX1" fmla="*/ 14543 w 343473"/>
                  <a:gd name="connsiteY1" fmla="*/ 271780 h 942975"/>
                  <a:gd name="connisteX2" fmla="*/ 95823 w 343473"/>
                  <a:gd name="connsiteY2" fmla="*/ 590550 h 942975"/>
                  <a:gd name="connisteX3" fmla="*/ 219648 w 343473"/>
                  <a:gd name="connsiteY3" fmla="*/ 942975 h 942975"/>
                  <a:gd name="connisteX4" fmla="*/ 205043 w 343473"/>
                  <a:gd name="connsiteY4" fmla="*/ 914400 h 9429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  <a:cxn ang="0">
                    <a:pos x="connisteX4" y="connsiteY4"/>
                  </a:cxn>
                </a:cxnLst>
                <a:rect l="l" t="t" r="r" b="b"/>
                <a:pathLst>
                  <a:path w="343473" h="942975">
                    <a:moveTo>
                      <a:pt x="343473" y="0"/>
                    </a:moveTo>
                    <a:cubicBezTo>
                      <a:pt x="276163" y="48260"/>
                      <a:pt x="64073" y="153670"/>
                      <a:pt x="14543" y="271780"/>
                    </a:cubicBezTo>
                    <a:cubicBezTo>
                      <a:pt x="-34987" y="389890"/>
                      <a:pt x="54548" y="456565"/>
                      <a:pt x="95823" y="590550"/>
                    </a:cubicBezTo>
                    <a:cubicBezTo>
                      <a:pt x="137098" y="724535"/>
                      <a:pt x="198058" y="878205"/>
                      <a:pt x="219648" y="942975"/>
                    </a:cubicBezTo>
                  </a:path>
                </a:pathLst>
              </a:custGeom>
              <a:noFill/>
              <a:ln w="3810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</a:gradFill>
                <a:headEnd type="none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03" name="任意多边形 202"/>
              <p:cNvSpPr/>
              <p:nvPr/>
            </p:nvSpPr>
            <p:spPr>
              <a:xfrm>
                <a:off x="9924" y="5125"/>
                <a:ext cx="984" cy="1420"/>
              </a:xfrm>
              <a:custGeom>
                <a:avLst/>
                <a:gdLst>
                  <a:gd name="connisteX0" fmla="*/ 0 w 643255"/>
                  <a:gd name="connsiteY0" fmla="*/ 0 h 928370"/>
                  <a:gd name="connisteX1" fmla="*/ 304800 w 643255"/>
                  <a:gd name="connsiteY1" fmla="*/ 271145 h 928370"/>
                  <a:gd name="connisteX2" fmla="*/ 485775 w 643255"/>
                  <a:gd name="connsiteY2" fmla="*/ 575945 h 928370"/>
                  <a:gd name="connisteX3" fmla="*/ 643255 w 643255"/>
                  <a:gd name="connsiteY3" fmla="*/ 928370 h 928370"/>
                  <a:gd name="connisteX4" fmla="*/ 586105 w 643255"/>
                  <a:gd name="connsiteY4" fmla="*/ 895350 h 928370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  <a:cxn ang="0">
                    <a:pos x="connisteX4" y="connsiteY4"/>
                  </a:cxn>
                </a:cxnLst>
                <a:rect l="l" t="t" r="r" b="b"/>
                <a:pathLst>
                  <a:path w="643255" h="928370">
                    <a:moveTo>
                      <a:pt x="0" y="0"/>
                    </a:moveTo>
                    <a:cubicBezTo>
                      <a:pt x="57150" y="48260"/>
                      <a:pt x="207645" y="156210"/>
                      <a:pt x="304800" y="271145"/>
                    </a:cubicBezTo>
                    <a:cubicBezTo>
                      <a:pt x="401955" y="386080"/>
                      <a:pt x="417830" y="444500"/>
                      <a:pt x="485775" y="575945"/>
                    </a:cubicBezTo>
                    <a:cubicBezTo>
                      <a:pt x="553720" y="707390"/>
                      <a:pt x="622935" y="864235"/>
                      <a:pt x="643255" y="928370"/>
                    </a:cubicBezTo>
                  </a:path>
                </a:pathLst>
              </a:custGeom>
              <a:noFill/>
              <a:ln w="38100">
                <a:solidFill>
                  <a:srgbClr val="C00000"/>
                </a:solidFill>
                <a:headEnd type="none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</p:grpSp>
      <p:cxnSp>
        <p:nvCxnSpPr>
          <p:cNvPr id="242" name="直接箭头连接符 241"/>
          <p:cNvCxnSpPr>
            <a:stCxn id="206" idx="3"/>
          </p:cNvCxnSpPr>
          <p:nvPr/>
        </p:nvCxnSpPr>
        <p:spPr>
          <a:xfrm>
            <a:off x="4498975" y="3425825"/>
            <a:ext cx="494665" cy="254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5" name="肘形连接符 244"/>
          <p:cNvCxnSpPr>
            <a:stCxn id="208" idx="2"/>
            <a:endCxn id="51" idx="2"/>
          </p:cNvCxnSpPr>
          <p:nvPr/>
        </p:nvCxnSpPr>
        <p:spPr>
          <a:xfrm rot="5400000">
            <a:off x="3731895" y="2324735"/>
            <a:ext cx="124460" cy="3901440"/>
          </a:xfrm>
          <a:prstGeom prst="bentConnector3">
            <a:avLst>
              <a:gd name="adj1" fmla="val 291327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6" name="文本框 245"/>
          <p:cNvSpPr txBox="1"/>
          <p:nvPr/>
        </p:nvSpPr>
        <p:spPr>
          <a:xfrm>
            <a:off x="3262630" y="4566285"/>
            <a:ext cx="8940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测试反馈</a:t>
            </a:r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853440" y="3025775"/>
            <a:ext cx="398145" cy="80264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p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黑盒模型</a:t>
            </a:r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1217930" y="2520950"/>
            <a:ext cx="1250950" cy="1816100"/>
            <a:chOff x="1918" y="4185"/>
            <a:chExt cx="1970" cy="2860"/>
          </a:xfrm>
        </p:grpSpPr>
        <p:sp>
          <p:nvSpPr>
            <p:cNvPr id="39" name="圆角矩形 38"/>
            <p:cNvSpPr/>
            <p:nvPr/>
          </p:nvSpPr>
          <p:spPr>
            <a:xfrm>
              <a:off x="2364" y="6579"/>
              <a:ext cx="1071" cy="391"/>
            </a:xfrm>
            <a:prstGeom prst="roundRect">
              <a:avLst>
                <a:gd name="adj" fmla="val 36477"/>
              </a:avLst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1200">
                  <a:latin typeface="Times New Roman" panose="02020603050405020304" charset="0"/>
                  <a:cs typeface="Times New Roman" panose="02020603050405020304" charset="0"/>
                </a:rPr>
                <a:t>input</a:t>
              </a:r>
              <a:endParaRPr lang="en-US" altLang="zh-CN" sz="12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cxnSp>
          <p:nvCxnSpPr>
            <p:cNvPr id="40" name="直接箭头连接符 39"/>
            <p:cNvCxnSpPr>
              <a:stCxn id="39" idx="0"/>
              <a:endCxn id="41" idx="2"/>
            </p:cNvCxnSpPr>
            <p:nvPr/>
          </p:nvCxnSpPr>
          <p:spPr>
            <a:xfrm flipV="1">
              <a:off x="2900" y="6337"/>
              <a:ext cx="0" cy="242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45" name="组合 44"/>
            <p:cNvGrpSpPr/>
            <p:nvPr/>
          </p:nvGrpSpPr>
          <p:grpSpPr>
            <a:xfrm rot="0">
              <a:off x="2038" y="4986"/>
              <a:ext cx="1722" cy="1297"/>
              <a:chOff x="2036" y="4986"/>
              <a:chExt cx="1722" cy="1297"/>
            </a:xfrm>
          </p:grpSpPr>
          <p:grpSp>
            <p:nvGrpSpPr>
              <p:cNvPr id="15" name="组合 14"/>
              <p:cNvGrpSpPr/>
              <p:nvPr/>
            </p:nvGrpSpPr>
            <p:grpSpPr>
              <a:xfrm rot="0">
                <a:off x="2518" y="4986"/>
                <a:ext cx="758" cy="282"/>
                <a:chOff x="4041" y="4127"/>
                <a:chExt cx="989" cy="360"/>
              </a:xfrm>
            </p:grpSpPr>
            <p:sp>
              <p:nvSpPr>
                <p:cNvPr id="4" name="椭圆 3"/>
                <p:cNvSpPr/>
                <p:nvPr/>
              </p:nvSpPr>
              <p:spPr>
                <a:xfrm>
                  <a:off x="4041" y="4127"/>
                  <a:ext cx="360" cy="360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5" name="椭圆 4"/>
                <p:cNvSpPr/>
                <p:nvPr/>
              </p:nvSpPr>
              <p:spPr>
                <a:xfrm>
                  <a:off x="4670" y="4127"/>
                  <a:ext cx="360" cy="360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4" name="组合 13"/>
              <p:cNvGrpSpPr/>
              <p:nvPr/>
            </p:nvGrpSpPr>
            <p:grpSpPr>
              <a:xfrm rot="0">
                <a:off x="2036" y="5469"/>
                <a:ext cx="1723" cy="282"/>
                <a:chOff x="3412" y="5025"/>
                <a:chExt cx="2247" cy="360"/>
              </a:xfrm>
            </p:grpSpPr>
            <p:sp>
              <p:nvSpPr>
                <p:cNvPr id="6" name="椭圆 5"/>
                <p:cNvSpPr/>
                <p:nvPr/>
              </p:nvSpPr>
              <p:spPr>
                <a:xfrm>
                  <a:off x="3412" y="5025"/>
                  <a:ext cx="360" cy="360"/>
                </a:xfrm>
                <a:prstGeom prst="ellips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7" name="椭圆 6"/>
                <p:cNvSpPr/>
                <p:nvPr/>
              </p:nvSpPr>
              <p:spPr>
                <a:xfrm>
                  <a:off x="4041" y="5025"/>
                  <a:ext cx="360" cy="360"/>
                </a:xfrm>
                <a:prstGeom prst="ellips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" name="椭圆 7"/>
                <p:cNvSpPr/>
                <p:nvPr/>
              </p:nvSpPr>
              <p:spPr>
                <a:xfrm>
                  <a:off x="4670" y="5025"/>
                  <a:ext cx="360" cy="360"/>
                </a:xfrm>
                <a:prstGeom prst="ellips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9" name="椭圆 8"/>
                <p:cNvSpPr/>
                <p:nvPr/>
              </p:nvSpPr>
              <p:spPr>
                <a:xfrm>
                  <a:off x="5299" y="5025"/>
                  <a:ext cx="360" cy="360"/>
                </a:xfrm>
                <a:prstGeom prst="ellips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3" name="组合 12"/>
              <p:cNvGrpSpPr/>
              <p:nvPr/>
            </p:nvGrpSpPr>
            <p:grpSpPr>
              <a:xfrm rot="0">
                <a:off x="2294" y="6001"/>
                <a:ext cx="1207" cy="282"/>
                <a:chOff x="3623" y="5760"/>
                <a:chExt cx="1574" cy="360"/>
              </a:xfrm>
            </p:grpSpPr>
            <p:sp>
              <p:nvSpPr>
                <p:cNvPr id="10" name="椭圆 9"/>
                <p:cNvSpPr/>
                <p:nvPr/>
              </p:nvSpPr>
              <p:spPr>
                <a:xfrm>
                  <a:off x="3623" y="5760"/>
                  <a:ext cx="360" cy="36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1" name="椭圆 10"/>
                <p:cNvSpPr/>
                <p:nvPr/>
              </p:nvSpPr>
              <p:spPr>
                <a:xfrm>
                  <a:off x="4230" y="5760"/>
                  <a:ext cx="360" cy="36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2" name="椭圆 11"/>
                <p:cNvSpPr/>
                <p:nvPr/>
              </p:nvSpPr>
              <p:spPr>
                <a:xfrm>
                  <a:off x="4837" y="5760"/>
                  <a:ext cx="360" cy="36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cxnSp>
            <p:nvCxnSpPr>
              <p:cNvPr id="16" name="直接连接符 15"/>
              <p:cNvCxnSpPr>
                <a:stCxn id="10" idx="0"/>
                <a:endCxn id="7" idx="4"/>
              </p:cNvCxnSpPr>
              <p:nvPr/>
            </p:nvCxnSpPr>
            <p:spPr>
              <a:xfrm flipV="1">
                <a:off x="2432" y="5751"/>
                <a:ext cx="224" cy="25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/>
              <p:cNvCxnSpPr>
                <a:stCxn id="10" idx="0"/>
                <a:endCxn id="6" idx="4"/>
              </p:cNvCxnSpPr>
              <p:nvPr/>
            </p:nvCxnSpPr>
            <p:spPr>
              <a:xfrm flipH="1" flipV="1">
                <a:off x="2174" y="5751"/>
                <a:ext cx="258" cy="25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>
                <a:stCxn id="10" idx="0"/>
                <a:endCxn id="8" idx="4"/>
              </p:cNvCxnSpPr>
              <p:nvPr/>
            </p:nvCxnSpPr>
            <p:spPr>
              <a:xfrm flipV="1">
                <a:off x="2432" y="5751"/>
                <a:ext cx="707" cy="25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连接符 18"/>
              <p:cNvCxnSpPr>
                <a:stCxn id="10" idx="0"/>
                <a:endCxn id="9" idx="4"/>
              </p:cNvCxnSpPr>
              <p:nvPr/>
            </p:nvCxnSpPr>
            <p:spPr>
              <a:xfrm flipV="1">
                <a:off x="2432" y="5751"/>
                <a:ext cx="1189" cy="25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/>
              <p:cNvCxnSpPr>
                <a:stCxn id="11" idx="0"/>
                <a:endCxn id="6" idx="4"/>
              </p:cNvCxnSpPr>
              <p:nvPr/>
            </p:nvCxnSpPr>
            <p:spPr>
              <a:xfrm flipH="1" flipV="1">
                <a:off x="2174" y="5751"/>
                <a:ext cx="723" cy="25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/>
              <p:cNvCxnSpPr>
                <a:stCxn id="12" idx="0"/>
                <a:endCxn id="6" idx="4"/>
              </p:cNvCxnSpPr>
              <p:nvPr/>
            </p:nvCxnSpPr>
            <p:spPr>
              <a:xfrm flipH="1" flipV="1">
                <a:off x="2174" y="5751"/>
                <a:ext cx="1189" cy="25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/>
              <p:cNvCxnSpPr>
                <a:stCxn id="11" idx="0"/>
                <a:endCxn id="7" idx="4"/>
              </p:cNvCxnSpPr>
              <p:nvPr/>
            </p:nvCxnSpPr>
            <p:spPr>
              <a:xfrm flipH="1" flipV="1">
                <a:off x="2656" y="5751"/>
                <a:ext cx="241" cy="25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/>
              <p:cNvCxnSpPr>
                <a:endCxn id="8" idx="4"/>
              </p:cNvCxnSpPr>
              <p:nvPr/>
            </p:nvCxnSpPr>
            <p:spPr>
              <a:xfrm flipV="1">
                <a:off x="2909" y="5751"/>
                <a:ext cx="230" cy="365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>
                <a:stCxn id="11" idx="0"/>
                <a:endCxn id="9" idx="4"/>
              </p:cNvCxnSpPr>
              <p:nvPr/>
            </p:nvCxnSpPr>
            <p:spPr>
              <a:xfrm flipV="1">
                <a:off x="2897" y="5751"/>
                <a:ext cx="724" cy="25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/>
              <p:cNvCxnSpPr>
                <a:stCxn id="12" idx="0"/>
                <a:endCxn id="8" idx="4"/>
              </p:cNvCxnSpPr>
              <p:nvPr/>
            </p:nvCxnSpPr>
            <p:spPr>
              <a:xfrm flipH="1" flipV="1">
                <a:off x="3139" y="5751"/>
                <a:ext cx="224" cy="25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/>
              <p:cNvCxnSpPr>
                <a:stCxn id="12" idx="0"/>
                <a:endCxn id="7" idx="4"/>
              </p:cNvCxnSpPr>
              <p:nvPr/>
            </p:nvCxnSpPr>
            <p:spPr>
              <a:xfrm flipH="1" flipV="1">
                <a:off x="2656" y="5751"/>
                <a:ext cx="707" cy="25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 26"/>
              <p:cNvCxnSpPr>
                <a:stCxn id="12" idx="0"/>
                <a:endCxn id="9" idx="4"/>
              </p:cNvCxnSpPr>
              <p:nvPr/>
            </p:nvCxnSpPr>
            <p:spPr>
              <a:xfrm flipV="1">
                <a:off x="3363" y="5751"/>
                <a:ext cx="258" cy="25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/>
              <p:cNvCxnSpPr>
                <a:stCxn id="7" idx="0"/>
                <a:endCxn id="4" idx="4"/>
              </p:cNvCxnSpPr>
              <p:nvPr/>
            </p:nvCxnSpPr>
            <p:spPr>
              <a:xfrm flipV="1">
                <a:off x="2656" y="5268"/>
                <a:ext cx="0" cy="201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/>
              <p:cNvCxnSpPr>
                <a:stCxn id="8" idx="0"/>
                <a:endCxn id="5" idx="4"/>
              </p:cNvCxnSpPr>
              <p:nvPr/>
            </p:nvCxnSpPr>
            <p:spPr>
              <a:xfrm flipH="1" flipV="1">
                <a:off x="3138" y="5268"/>
                <a:ext cx="1" cy="201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/>
              <p:cNvCxnSpPr>
                <a:stCxn id="8" idx="0"/>
                <a:endCxn id="4" idx="4"/>
              </p:cNvCxnSpPr>
              <p:nvPr/>
            </p:nvCxnSpPr>
            <p:spPr>
              <a:xfrm flipH="1" flipV="1">
                <a:off x="2656" y="5268"/>
                <a:ext cx="483" cy="201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/>
              <p:cNvCxnSpPr>
                <a:stCxn id="7" idx="0"/>
                <a:endCxn id="5" idx="4"/>
              </p:cNvCxnSpPr>
              <p:nvPr/>
            </p:nvCxnSpPr>
            <p:spPr>
              <a:xfrm flipV="1">
                <a:off x="2656" y="5268"/>
                <a:ext cx="482" cy="201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/>
              <p:cNvCxnSpPr>
                <a:stCxn id="9" idx="0"/>
                <a:endCxn id="5" idx="4"/>
              </p:cNvCxnSpPr>
              <p:nvPr/>
            </p:nvCxnSpPr>
            <p:spPr>
              <a:xfrm flipH="1" flipV="1">
                <a:off x="3138" y="5268"/>
                <a:ext cx="483" cy="201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/>
              <p:cNvCxnSpPr>
                <a:stCxn id="9" idx="0"/>
                <a:endCxn id="4" idx="4"/>
              </p:cNvCxnSpPr>
              <p:nvPr/>
            </p:nvCxnSpPr>
            <p:spPr>
              <a:xfrm flipH="1" flipV="1">
                <a:off x="2656" y="5268"/>
                <a:ext cx="965" cy="201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/>
              <p:cNvCxnSpPr>
                <a:stCxn id="6" idx="0"/>
                <a:endCxn id="4" idx="4"/>
              </p:cNvCxnSpPr>
              <p:nvPr/>
            </p:nvCxnSpPr>
            <p:spPr>
              <a:xfrm flipV="1">
                <a:off x="2174" y="5268"/>
                <a:ext cx="482" cy="201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>
                <a:stCxn id="6" idx="0"/>
                <a:endCxn id="5" idx="4"/>
              </p:cNvCxnSpPr>
              <p:nvPr/>
            </p:nvCxnSpPr>
            <p:spPr>
              <a:xfrm flipV="1">
                <a:off x="2174" y="5268"/>
                <a:ext cx="964" cy="201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8" name="组合 237"/>
            <p:cNvGrpSpPr/>
            <p:nvPr/>
          </p:nvGrpSpPr>
          <p:grpSpPr>
            <a:xfrm rot="0">
              <a:off x="1971" y="4953"/>
              <a:ext cx="1857" cy="1384"/>
              <a:chOff x="6916" y="2084"/>
              <a:chExt cx="1887" cy="1727"/>
            </a:xfrm>
          </p:grpSpPr>
          <p:sp>
            <p:nvSpPr>
              <p:cNvPr id="41" name="圆角矩形 40"/>
              <p:cNvSpPr/>
              <p:nvPr/>
            </p:nvSpPr>
            <p:spPr>
              <a:xfrm>
                <a:off x="6916" y="2084"/>
                <a:ext cx="1887" cy="1727"/>
              </a:xfrm>
              <a:prstGeom prst="roundRect">
                <a:avLst>
                  <a:gd name="adj" fmla="val 15188"/>
                </a:avLst>
              </a:prstGeom>
              <a:solidFill>
                <a:schemeClr val="tx1">
                  <a:alpha val="8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2" name="文本框 41"/>
              <p:cNvSpPr txBox="1"/>
              <p:nvPr/>
            </p:nvSpPr>
            <p:spPr>
              <a:xfrm>
                <a:off x="7200" y="2393"/>
                <a:ext cx="1273" cy="10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zh-CN" altLang="en-US" sz="140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深度学习模型</a:t>
                </a:r>
                <a:endParaRPr lang="zh-CN" altLang="en-US" sz="140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charset="0"/>
                </a:endParaRPr>
              </a:p>
            </p:txBody>
          </p:sp>
        </p:grpSp>
        <p:sp>
          <p:nvSpPr>
            <p:cNvPr id="37" name="文本框 36"/>
            <p:cNvSpPr txBox="1"/>
            <p:nvPr/>
          </p:nvSpPr>
          <p:spPr>
            <a:xfrm>
              <a:off x="2112" y="4305"/>
              <a:ext cx="686" cy="43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p>
              <a:pPr algn="ctr"/>
              <a:r>
                <a:rPr lang="en-US" altLang="zh-CN" sz="1200">
                  <a:latin typeface="Times New Roman" panose="02020603050405020304" charset="0"/>
                  <a:cs typeface="Times New Roman" panose="02020603050405020304" charset="0"/>
                </a:rPr>
                <a:t>cat</a:t>
              </a:r>
              <a:endParaRPr lang="en-US" altLang="zh-CN" sz="12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3023" y="4305"/>
              <a:ext cx="687" cy="43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p>
              <a:pPr algn="ctr"/>
              <a:r>
                <a:rPr lang="en-US" altLang="zh-CN" sz="1200">
                  <a:latin typeface="Times New Roman" panose="02020603050405020304" charset="0"/>
                  <a:cs typeface="Times New Roman" panose="02020603050405020304" charset="0"/>
                </a:rPr>
                <a:t>dog</a:t>
              </a:r>
              <a:endParaRPr lang="en-US" altLang="zh-CN" sz="12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cxnSp>
          <p:nvCxnSpPr>
            <p:cNvPr id="239" name="直接箭头连接符 238"/>
            <p:cNvCxnSpPr>
              <a:endCxn id="37" idx="2"/>
            </p:cNvCxnSpPr>
            <p:nvPr/>
          </p:nvCxnSpPr>
          <p:spPr>
            <a:xfrm flipH="1" flipV="1">
              <a:off x="2455" y="4739"/>
              <a:ext cx="1" cy="215"/>
            </a:xfrm>
            <a:prstGeom prst="straightConnector1">
              <a:avLst/>
            </a:prstGeom>
            <a:ln>
              <a:headEnd type="none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0" name="直接箭头连接符 239"/>
            <p:cNvCxnSpPr>
              <a:endCxn id="38" idx="2"/>
            </p:cNvCxnSpPr>
            <p:nvPr/>
          </p:nvCxnSpPr>
          <p:spPr>
            <a:xfrm flipV="1">
              <a:off x="3367" y="4739"/>
              <a:ext cx="0" cy="223"/>
            </a:xfrm>
            <a:prstGeom prst="straightConnector1">
              <a:avLst/>
            </a:prstGeom>
            <a:ln>
              <a:headEnd type="none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圆角矩形 50"/>
            <p:cNvSpPr/>
            <p:nvPr/>
          </p:nvSpPr>
          <p:spPr>
            <a:xfrm>
              <a:off x="1918" y="4185"/>
              <a:ext cx="1970" cy="2861"/>
            </a:xfrm>
            <a:prstGeom prst="roundRect">
              <a:avLst>
                <a:gd name="adj" fmla="val 10355"/>
              </a:avLst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cxnSp>
        <p:nvCxnSpPr>
          <p:cNvPr id="55" name="直接箭头连接符 54"/>
          <p:cNvCxnSpPr>
            <a:stCxn id="51" idx="3"/>
            <a:endCxn id="206" idx="1"/>
          </p:cNvCxnSpPr>
          <p:nvPr/>
        </p:nvCxnSpPr>
        <p:spPr>
          <a:xfrm flipV="1">
            <a:off x="2468880" y="3425825"/>
            <a:ext cx="508000" cy="381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</Words>
  <Application>WPS 演示</Application>
  <PresentationFormat>宽屏</PresentationFormat>
  <Paragraphs>16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宋体</vt:lpstr>
      <vt:lpstr>Wingdings</vt:lpstr>
      <vt:lpstr>Wingdings</vt:lpstr>
      <vt:lpstr>Times New Roman</vt:lpstr>
      <vt:lpstr>微软雅黑</vt:lpstr>
      <vt:lpstr>Arial Unicode MS</vt:lpstr>
      <vt:lpstr>Calibri</vt:lpstr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蔡祥睿</cp:lastModifiedBy>
  <cp:revision>166</cp:revision>
  <dcterms:created xsi:type="dcterms:W3CDTF">2019-06-19T02:08:00Z</dcterms:created>
  <dcterms:modified xsi:type="dcterms:W3CDTF">2022-02-28T16:59:56Z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ICV">
    <vt:lpwstr>9040BB1778684ADEB9BFC9D67FE4FFA8</vt:lpwstr>
  </property>
</Properties>
</file>