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568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2022/3/6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组合 250"/>
          <p:cNvGrpSpPr/>
          <p:nvPr/>
        </p:nvGrpSpPr>
        <p:grpSpPr>
          <a:xfrm>
            <a:off x="3925069" y="2200275"/>
            <a:ext cx="2353945" cy="1666240"/>
            <a:chOff x="6111" y="3465"/>
            <a:chExt cx="3707" cy="2624"/>
          </a:xfrm>
        </p:grpSpPr>
        <p:sp>
          <p:nvSpPr>
            <p:cNvPr id="14" name="椭圆 13"/>
            <p:cNvSpPr/>
            <p:nvPr/>
          </p:nvSpPr>
          <p:spPr>
            <a:xfrm rot="5400000">
              <a:off x="9490" y="4095"/>
              <a:ext cx="324" cy="3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5400000">
              <a:off x="9490" y="4595"/>
              <a:ext cx="324" cy="3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5400000">
              <a:off x="9490" y="5096"/>
              <a:ext cx="324" cy="3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5400000">
              <a:off x="8735" y="3584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5400000">
              <a:off x="8735" y="4088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5400000">
              <a:off x="8735" y="4592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5400000">
              <a:off x="8735" y="5096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5400000">
              <a:off x="8735" y="5600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5400000">
              <a:off x="7826" y="346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5400000">
              <a:off x="7826" y="392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5400000">
              <a:off x="7826" y="438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5400000">
              <a:off x="7826" y="484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5400000">
              <a:off x="7826" y="530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5400000">
              <a:off x="7826" y="576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5400000">
              <a:off x="6963" y="346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5400000">
              <a:off x="6964" y="392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5400000">
              <a:off x="6964" y="438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 rot="5400000">
              <a:off x="6964" y="484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5400000">
              <a:off x="6964" y="530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6964" y="576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6115" y="3921"/>
              <a:ext cx="324" cy="333"/>
            </a:xfrm>
            <a:prstGeom prst="ellipse">
              <a:avLst/>
            </a:prstGeom>
            <a:solidFill>
              <a:srgbClr val="F4B1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6115" y="4381"/>
              <a:ext cx="324" cy="333"/>
            </a:xfrm>
            <a:prstGeom prst="ellipse">
              <a:avLst/>
            </a:prstGeom>
            <a:solidFill>
              <a:srgbClr val="F4B1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5400000">
              <a:off x="6115" y="4841"/>
              <a:ext cx="324" cy="333"/>
            </a:xfrm>
            <a:prstGeom prst="ellipse">
              <a:avLst/>
            </a:prstGeom>
            <a:solidFill>
              <a:srgbClr val="F4B1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5400000">
              <a:off x="6115" y="5301"/>
              <a:ext cx="324" cy="333"/>
            </a:xfrm>
            <a:prstGeom prst="ellipse">
              <a:avLst/>
            </a:prstGeom>
            <a:solidFill>
              <a:srgbClr val="F4B1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8" name="直接连接符 37"/>
            <p:cNvCxnSpPr>
              <a:stCxn id="17" idx="4"/>
              <a:endCxn id="22" idx="0"/>
            </p:cNvCxnSpPr>
            <p:nvPr/>
          </p:nvCxnSpPr>
          <p:spPr>
            <a:xfrm flipH="1" flipV="1">
              <a:off x="8155" y="3628"/>
              <a:ext cx="576" cy="1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2" idx="4"/>
              <a:endCxn id="28" idx="0"/>
            </p:cNvCxnSpPr>
            <p:nvPr/>
          </p:nvCxnSpPr>
          <p:spPr>
            <a:xfrm flipH="1">
              <a:off x="7292" y="3629"/>
              <a:ext cx="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7" idx="4"/>
              <a:endCxn id="23" idx="0"/>
            </p:cNvCxnSpPr>
            <p:nvPr/>
          </p:nvCxnSpPr>
          <p:spPr>
            <a:xfrm flipH="1">
              <a:off x="8155" y="3751"/>
              <a:ext cx="576" cy="3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2" idx="4"/>
              <a:endCxn id="29" idx="0"/>
            </p:cNvCxnSpPr>
            <p:nvPr/>
          </p:nvCxnSpPr>
          <p:spPr>
            <a:xfrm flipH="1">
              <a:off x="7293" y="3628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8" idx="4"/>
              <a:endCxn id="34" idx="0"/>
            </p:cNvCxnSpPr>
            <p:nvPr/>
          </p:nvCxnSpPr>
          <p:spPr>
            <a:xfrm flipH="1">
              <a:off x="6444" y="3628"/>
              <a:ext cx="515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17" idx="4"/>
              <a:endCxn id="24" idx="0"/>
            </p:cNvCxnSpPr>
            <p:nvPr/>
          </p:nvCxnSpPr>
          <p:spPr>
            <a:xfrm flipH="1">
              <a:off x="8155" y="3751"/>
              <a:ext cx="576" cy="79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2" idx="4"/>
              <a:endCxn id="30" idx="0"/>
            </p:cNvCxnSpPr>
            <p:nvPr/>
          </p:nvCxnSpPr>
          <p:spPr>
            <a:xfrm flipH="1">
              <a:off x="7293" y="3628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28" idx="4"/>
              <a:endCxn id="35" idx="0"/>
            </p:cNvCxnSpPr>
            <p:nvPr/>
          </p:nvCxnSpPr>
          <p:spPr>
            <a:xfrm flipH="1">
              <a:off x="6444" y="3628"/>
              <a:ext cx="515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7" idx="4"/>
              <a:endCxn id="25" idx="0"/>
            </p:cNvCxnSpPr>
            <p:nvPr/>
          </p:nvCxnSpPr>
          <p:spPr>
            <a:xfrm flipH="1">
              <a:off x="8155" y="3751"/>
              <a:ext cx="576" cy="1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22" idx="4"/>
              <a:endCxn id="31" idx="0"/>
            </p:cNvCxnSpPr>
            <p:nvPr/>
          </p:nvCxnSpPr>
          <p:spPr>
            <a:xfrm flipH="1">
              <a:off x="7293" y="3628"/>
              <a:ext cx="529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28" idx="4"/>
              <a:endCxn id="36" idx="0"/>
            </p:cNvCxnSpPr>
            <p:nvPr/>
          </p:nvCxnSpPr>
          <p:spPr>
            <a:xfrm flipH="1">
              <a:off x="6444" y="3628"/>
              <a:ext cx="515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17" idx="4"/>
              <a:endCxn id="26" idx="0"/>
            </p:cNvCxnSpPr>
            <p:nvPr/>
          </p:nvCxnSpPr>
          <p:spPr>
            <a:xfrm flipH="1">
              <a:off x="8155" y="3752"/>
              <a:ext cx="576" cy="171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22" idx="4"/>
              <a:endCxn id="32" idx="0"/>
            </p:cNvCxnSpPr>
            <p:nvPr/>
          </p:nvCxnSpPr>
          <p:spPr>
            <a:xfrm flipH="1">
              <a:off x="7293" y="3628"/>
              <a:ext cx="529" cy="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8" idx="4"/>
              <a:endCxn id="37" idx="0"/>
            </p:cNvCxnSpPr>
            <p:nvPr/>
          </p:nvCxnSpPr>
          <p:spPr>
            <a:xfrm flipH="1">
              <a:off x="6444" y="3628"/>
              <a:ext cx="515" cy="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17" idx="4"/>
              <a:endCxn id="27" idx="0"/>
            </p:cNvCxnSpPr>
            <p:nvPr/>
          </p:nvCxnSpPr>
          <p:spPr>
            <a:xfrm flipH="1">
              <a:off x="8155" y="3752"/>
              <a:ext cx="576" cy="217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2" idx="4"/>
              <a:endCxn id="33" idx="0"/>
            </p:cNvCxnSpPr>
            <p:nvPr/>
          </p:nvCxnSpPr>
          <p:spPr>
            <a:xfrm flipH="1">
              <a:off x="7293" y="3628"/>
              <a:ext cx="529" cy="23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18" idx="4"/>
              <a:endCxn id="22" idx="0"/>
            </p:cNvCxnSpPr>
            <p:nvPr/>
          </p:nvCxnSpPr>
          <p:spPr>
            <a:xfrm flipH="1" flipV="1">
              <a:off x="8155" y="3628"/>
              <a:ext cx="576" cy="62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3" idx="4"/>
              <a:endCxn id="28" idx="0"/>
            </p:cNvCxnSpPr>
            <p:nvPr/>
          </p:nvCxnSpPr>
          <p:spPr>
            <a:xfrm flipH="1" flipV="1">
              <a:off x="7292" y="3628"/>
              <a:ext cx="530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18" idx="4"/>
              <a:endCxn id="23" idx="0"/>
            </p:cNvCxnSpPr>
            <p:nvPr/>
          </p:nvCxnSpPr>
          <p:spPr>
            <a:xfrm flipH="1" flipV="1">
              <a:off x="8155" y="4088"/>
              <a:ext cx="576" cy="1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23" idx="4"/>
              <a:endCxn id="29" idx="0"/>
            </p:cNvCxnSpPr>
            <p:nvPr/>
          </p:nvCxnSpPr>
          <p:spPr>
            <a:xfrm flipH="1">
              <a:off x="7293" y="4089"/>
              <a:ext cx="52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29" idx="4"/>
              <a:endCxn id="34" idx="0"/>
            </p:cNvCxnSpPr>
            <p:nvPr/>
          </p:nvCxnSpPr>
          <p:spPr>
            <a:xfrm flipH="1">
              <a:off x="6444" y="4088"/>
              <a:ext cx="5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18" idx="4"/>
              <a:endCxn id="24" idx="0"/>
            </p:cNvCxnSpPr>
            <p:nvPr/>
          </p:nvCxnSpPr>
          <p:spPr>
            <a:xfrm flipH="1">
              <a:off x="8155" y="4255"/>
              <a:ext cx="576" cy="2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23" idx="4"/>
              <a:endCxn id="30" idx="0"/>
            </p:cNvCxnSpPr>
            <p:nvPr/>
          </p:nvCxnSpPr>
          <p:spPr>
            <a:xfrm flipH="1">
              <a:off x="7293" y="4089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29" idx="4"/>
              <a:endCxn id="35" idx="0"/>
            </p:cNvCxnSpPr>
            <p:nvPr/>
          </p:nvCxnSpPr>
          <p:spPr>
            <a:xfrm flipH="1">
              <a:off x="6444" y="408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18" idx="4"/>
              <a:endCxn id="25" idx="0"/>
            </p:cNvCxnSpPr>
            <p:nvPr/>
          </p:nvCxnSpPr>
          <p:spPr>
            <a:xfrm flipH="1">
              <a:off x="8155" y="4255"/>
              <a:ext cx="576" cy="7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23" idx="4"/>
              <a:endCxn id="31" idx="0"/>
            </p:cNvCxnSpPr>
            <p:nvPr/>
          </p:nvCxnSpPr>
          <p:spPr>
            <a:xfrm flipH="1">
              <a:off x="7293" y="4089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29" idx="4"/>
              <a:endCxn id="36" idx="0"/>
            </p:cNvCxnSpPr>
            <p:nvPr/>
          </p:nvCxnSpPr>
          <p:spPr>
            <a:xfrm flipH="1">
              <a:off x="6444" y="4088"/>
              <a:ext cx="516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19" idx="4"/>
              <a:endCxn id="24" idx="0"/>
            </p:cNvCxnSpPr>
            <p:nvPr/>
          </p:nvCxnSpPr>
          <p:spPr>
            <a:xfrm flipH="1" flipV="1">
              <a:off x="8155" y="4548"/>
              <a:ext cx="576" cy="2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24" idx="4"/>
              <a:endCxn id="30" idx="0"/>
            </p:cNvCxnSpPr>
            <p:nvPr/>
          </p:nvCxnSpPr>
          <p:spPr>
            <a:xfrm flipH="1">
              <a:off x="7293" y="4549"/>
              <a:ext cx="52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30" idx="4"/>
              <a:endCxn id="35" idx="0"/>
            </p:cNvCxnSpPr>
            <p:nvPr/>
          </p:nvCxnSpPr>
          <p:spPr>
            <a:xfrm flipH="1">
              <a:off x="6444" y="4548"/>
              <a:ext cx="5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19" idx="4"/>
              <a:endCxn id="25" idx="0"/>
            </p:cNvCxnSpPr>
            <p:nvPr/>
          </p:nvCxnSpPr>
          <p:spPr>
            <a:xfrm flipH="1">
              <a:off x="8155" y="4760"/>
              <a:ext cx="576" cy="24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24" idx="4"/>
              <a:endCxn id="31" idx="0"/>
            </p:cNvCxnSpPr>
            <p:nvPr/>
          </p:nvCxnSpPr>
          <p:spPr>
            <a:xfrm flipH="1">
              <a:off x="7293" y="4549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0" idx="4"/>
              <a:endCxn id="36" idx="0"/>
            </p:cNvCxnSpPr>
            <p:nvPr/>
          </p:nvCxnSpPr>
          <p:spPr>
            <a:xfrm flipH="1">
              <a:off x="6444" y="454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19" idx="4"/>
              <a:endCxn id="26" idx="0"/>
            </p:cNvCxnSpPr>
            <p:nvPr/>
          </p:nvCxnSpPr>
          <p:spPr>
            <a:xfrm flipH="1">
              <a:off x="8155" y="4760"/>
              <a:ext cx="576" cy="7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4" idx="4"/>
              <a:endCxn id="32" idx="0"/>
            </p:cNvCxnSpPr>
            <p:nvPr/>
          </p:nvCxnSpPr>
          <p:spPr>
            <a:xfrm flipH="1">
              <a:off x="7293" y="4549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30" idx="4"/>
              <a:endCxn id="37" idx="0"/>
            </p:cNvCxnSpPr>
            <p:nvPr/>
          </p:nvCxnSpPr>
          <p:spPr>
            <a:xfrm flipH="1">
              <a:off x="6444" y="4548"/>
              <a:ext cx="516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19" idx="4"/>
              <a:endCxn id="27" idx="0"/>
            </p:cNvCxnSpPr>
            <p:nvPr/>
          </p:nvCxnSpPr>
          <p:spPr>
            <a:xfrm flipH="1">
              <a:off x="8155" y="4760"/>
              <a:ext cx="576" cy="116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24" idx="4"/>
              <a:endCxn id="33" idx="0"/>
            </p:cNvCxnSpPr>
            <p:nvPr/>
          </p:nvCxnSpPr>
          <p:spPr>
            <a:xfrm flipH="1">
              <a:off x="7293" y="4549"/>
              <a:ext cx="529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20" idx="4"/>
              <a:endCxn id="25" idx="0"/>
            </p:cNvCxnSpPr>
            <p:nvPr/>
          </p:nvCxnSpPr>
          <p:spPr>
            <a:xfrm flipH="1" flipV="1">
              <a:off x="8155" y="5008"/>
              <a:ext cx="576" cy="25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25" idx="4"/>
              <a:endCxn id="31" idx="0"/>
            </p:cNvCxnSpPr>
            <p:nvPr/>
          </p:nvCxnSpPr>
          <p:spPr>
            <a:xfrm flipH="1">
              <a:off x="7293" y="5009"/>
              <a:ext cx="52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31" idx="4"/>
              <a:endCxn id="36" idx="0"/>
            </p:cNvCxnSpPr>
            <p:nvPr/>
          </p:nvCxnSpPr>
          <p:spPr>
            <a:xfrm flipH="1">
              <a:off x="6444" y="5008"/>
              <a:ext cx="5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20" idx="4"/>
              <a:endCxn id="26" idx="0"/>
            </p:cNvCxnSpPr>
            <p:nvPr/>
          </p:nvCxnSpPr>
          <p:spPr>
            <a:xfrm flipH="1">
              <a:off x="8155" y="5263"/>
              <a:ext cx="576" cy="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25" idx="4"/>
              <a:endCxn id="32" idx="0"/>
            </p:cNvCxnSpPr>
            <p:nvPr/>
          </p:nvCxnSpPr>
          <p:spPr>
            <a:xfrm flipH="1">
              <a:off x="7293" y="5009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31" idx="4"/>
              <a:endCxn id="37" idx="0"/>
            </p:cNvCxnSpPr>
            <p:nvPr/>
          </p:nvCxnSpPr>
          <p:spPr>
            <a:xfrm flipH="1">
              <a:off x="6444" y="500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20" idx="4"/>
              <a:endCxn id="27" idx="0"/>
            </p:cNvCxnSpPr>
            <p:nvPr/>
          </p:nvCxnSpPr>
          <p:spPr>
            <a:xfrm flipH="1">
              <a:off x="8155" y="5263"/>
              <a:ext cx="576" cy="66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25" idx="4"/>
              <a:endCxn id="33" idx="0"/>
            </p:cNvCxnSpPr>
            <p:nvPr/>
          </p:nvCxnSpPr>
          <p:spPr>
            <a:xfrm flipH="1">
              <a:off x="7293" y="5009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21" idx="4"/>
              <a:endCxn id="26" idx="0"/>
            </p:cNvCxnSpPr>
            <p:nvPr/>
          </p:nvCxnSpPr>
          <p:spPr>
            <a:xfrm flipH="1" flipV="1">
              <a:off x="8155" y="5468"/>
              <a:ext cx="576" cy="2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26" idx="4"/>
              <a:endCxn id="32" idx="0"/>
            </p:cNvCxnSpPr>
            <p:nvPr/>
          </p:nvCxnSpPr>
          <p:spPr>
            <a:xfrm flipH="1">
              <a:off x="7293" y="5469"/>
              <a:ext cx="52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2" idx="4"/>
              <a:endCxn id="37" idx="0"/>
            </p:cNvCxnSpPr>
            <p:nvPr/>
          </p:nvCxnSpPr>
          <p:spPr>
            <a:xfrm flipH="1">
              <a:off x="6444" y="5468"/>
              <a:ext cx="5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19" idx="4"/>
              <a:endCxn id="22" idx="0"/>
            </p:cNvCxnSpPr>
            <p:nvPr/>
          </p:nvCxnSpPr>
          <p:spPr>
            <a:xfrm flipH="1" flipV="1">
              <a:off x="8155" y="3628"/>
              <a:ext cx="576" cy="11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19" idx="4"/>
              <a:endCxn id="23" idx="0"/>
            </p:cNvCxnSpPr>
            <p:nvPr/>
          </p:nvCxnSpPr>
          <p:spPr>
            <a:xfrm flipH="1" flipV="1">
              <a:off x="8155" y="4088"/>
              <a:ext cx="576" cy="67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24" idx="4"/>
              <a:endCxn id="28" idx="0"/>
            </p:cNvCxnSpPr>
            <p:nvPr/>
          </p:nvCxnSpPr>
          <p:spPr>
            <a:xfrm flipH="1" flipV="1">
              <a:off x="7292" y="3628"/>
              <a:ext cx="530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24" idx="4"/>
              <a:endCxn id="29" idx="0"/>
            </p:cNvCxnSpPr>
            <p:nvPr/>
          </p:nvCxnSpPr>
          <p:spPr>
            <a:xfrm flipH="1" flipV="1">
              <a:off x="7293" y="4088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30" idx="4"/>
              <a:endCxn id="34" idx="0"/>
            </p:cNvCxnSpPr>
            <p:nvPr/>
          </p:nvCxnSpPr>
          <p:spPr>
            <a:xfrm flipH="1" flipV="1">
              <a:off x="6444" y="408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20" idx="4"/>
              <a:endCxn id="22" idx="0"/>
            </p:cNvCxnSpPr>
            <p:nvPr/>
          </p:nvCxnSpPr>
          <p:spPr>
            <a:xfrm flipH="1" flipV="1">
              <a:off x="8155" y="3628"/>
              <a:ext cx="576" cy="16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20" idx="4"/>
              <a:endCxn id="23" idx="0"/>
            </p:cNvCxnSpPr>
            <p:nvPr/>
          </p:nvCxnSpPr>
          <p:spPr>
            <a:xfrm flipH="1" flipV="1">
              <a:off x="8155" y="4088"/>
              <a:ext cx="576" cy="11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20" idx="4"/>
              <a:endCxn id="24" idx="0"/>
            </p:cNvCxnSpPr>
            <p:nvPr/>
          </p:nvCxnSpPr>
          <p:spPr>
            <a:xfrm flipH="1" flipV="1">
              <a:off x="8155" y="4548"/>
              <a:ext cx="576" cy="7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25" idx="4"/>
              <a:endCxn id="28" idx="0"/>
            </p:cNvCxnSpPr>
            <p:nvPr/>
          </p:nvCxnSpPr>
          <p:spPr>
            <a:xfrm flipH="1" flipV="1">
              <a:off x="7292" y="3628"/>
              <a:ext cx="530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25" idx="4"/>
              <a:endCxn id="29" idx="0"/>
            </p:cNvCxnSpPr>
            <p:nvPr/>
          </p:nvCxnSpPr>
          <p:spPr>
            <a:xfrm flipH="1" flipV="1">
              <a:off x="7293" y="4088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25" idx="4"/>
              <a:endCxn id="30" idx="0"/>
            </p:cNvCxnSpPr>
            <p:nvPr/>
          </p:nvCxnSpPr>
          <p:spPr>
            <a:xfrm flipH="1" flipV="1">
              <a:off x="7293" y="4548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31" idx="4"/>
              <a:endCxn id="34" idx="0"/>
            </p:cNvCxnSpPr>
            <p:nvPr/>
          </p:nvCxnSpPr>
          <p:spPr>
            <a:xfrm flipH="1" flipV="1">
              <a:off x="6444" y="4088"/>
              <a:ext cx="516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31" idx="4"/>
              <a:endCxn id="35" idx="0"/>
            </p:cNvCxnSpPr>
            <p:nvPr/>
          </p:nvCxnSpPr>
          <p:spPr>
            <a:xfrm flipH="1" flipV="1">
              <a:off x="6444" y="454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21" idx="4"/>
              <a:endCxn id="22" idx="0"/>
            </p:cNvCxnSpPr>
            <p:nvPr/>
          </p:nvCxnSpPr>
          <p:spPr>
            <a:xfrm flipH="1" flipV="1">
              <a:off x="8155" y="3628"/>
              <a:ext cx="576" cy="21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21" idx="4"/>
              <a:endCxn id="23" idx="0"/>
            </p:cNvCxnSpPr>
            <p:nvPr/>
          </p:nvCxnSpPr>
          <p:spPr>
            <a:xfrm flipH="1" flipV="1">
              <a:off x="8155" y="4088"/>
              <a:ext cx="576" cy="16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21" idx="4"/>
              <a:endCxn id="24" idx="0"/>
            </p:cNvCxnSpPr>
            <p:nvPr/>
          </p:nvCxnSpPr>
          <p:spPr>
            <a:xfrm flipH="1" flipV="1">
              <a:off x="8155" y="4548"/>
              <a:ext cx="576" cy="12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21" idx="4"/>
              <a:endCxn id="25" idx="0"/>
            </p:cNvCxnSpPr>
            <p:nvPr/>
          </p:nvCxnSpPr>
          <p:spPr>
            <a:xfrm flipH="1" flipV="1">
              <a:off x="8155" y="5008"/>
              <a:ext cx="576" cy="7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21" idx="4"/>
              <a:endCxn id="27" idx="0"/>
            </p:cNvCxnSpPr>
            <p:nvPr/>
          </p:nvCxnSpPr>
          <p:spPr>
            <a:xfrm flipH="1">
              <a:off x="8155" y="5768"/>
              <a:ext cx="576" cy="16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26" idx="4"/>
              <a:endCxn id="28" idx="0"/>
            </p:cNvCxnSpPr>
            <p:nvPr/>
          </p:nvCxnSpPr>
          <p:spPr>
            <a:xfrm flipH="1" flipV="1">
              <a:off x="7292" y="3628"/>
              <a:ext cx="530" cy="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26" idx="4"/>
              <a:endCxn id="29" idx="0"/>
            </p:cNvCxnSpPr>
            <p:nvPr/>
          </p:nvCxnSpPr>
          <p:spPr>
            <a:xfrm flipH="1" flipV="1">
              <a:off x="7293" y="4088"/>
              <a:ext cx="529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26" idx="4"/>
              <a:endCxn id="30" idx="0"/>
            </p:cNvCxnSpPr>
            <p:nvPr/>
          </p:nvCxnSpPr>
          <p:spPr>
            <a:xfrm flipH="1" flipV="1">
              <a:off x="7293" y="4548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26" idx="4"/>
              <a:endCxn id="31" idx="0"/>
            </p:cNvCxnSpPr>
            <p:nvPr/>
          </p:nvCxnSpPr>
          <p:spPr>
            <a:xfrm flipH="1" flipV="1">
              <a:off x="7293" y="5008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26" idx="4"/>
              <a:endCxn id="33" idx="0"/>
            </p:cNvCxnSpPr>
            <p:nvPr/>
          </p:nvCxnSpPr>
          <p:spPr>
            <a:xfrm flipH="1">
              <a:off x="7293" y="5469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32" idx="4"/>
              <a:endCxn id="34" idx="0"/>
            </p:cNvCxnSpPr>
            <p:nvPr/>
          </p:nvCxnSpPr>
          <p:spPr>
            <a:xfrm flipH="1" flipV="1">
              <a:off x="6444" y="4088"/>
              <a:ext cx="516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32" idx="4"/>
              <a:endCxn id="35" idx="0"/>
            </p:cNvCxnSpPr>
            <p:nvPr/>
          </p:nvCxnSpPr>
          <p:spPr>
            <a:xfrm flipH="1" flipV="1">
              <a:off x="6444" y="4548"/>
              <a:ext cx="516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32" idx="4"/>
              <a:endCxn id="36" idx="0"/>
            </p:cNvCxnSpPr>
            <p:nvPr/>
          </p:nvCxnSpPr>
          <p:spPr>
            <a:xfrm flipH="1" flipV="1">
              <a:off x="6444" y="500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27" idx="4"/>
              <a:endCxn id="33" idx="0"/>
            </p:cNvCxnSpPr>
            <p:nvPr/>
          </p:nvCxnSpPr>
          <p:spPr>
            <a:xfrm flipH="1">
              <a:off x="7293" y="5929"/>
              <a:ext cx="56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27" idx="4"/>
              <a:endCxn id="32" idx="0"/>
            </p:cNvCxnSpPr>
            <p:nvPr/>
          </p:nvCxnSpPr>
          <p:spPr>
            <a:xfrm flipH="1" flipV="1">
              <a:off x="7293" y="5468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27" idx="4"/>
              <a:endCxn id="31" idx="0"/>
            </p:cNvCxnSpPr>
            <p:nvPr/>
          </p:nvCxnSpPr>
          <p:spPr>
            <a:xfrm flipH="1" flipV="1">
              <a:off x="7293" y="5008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27" idx="4"/>
              <a:endCxn id="29" idx="0"/>
            </p:cNvCxnSpPr>
            <p:nvPr/>
          </p:nvCxnSpPr>
          <p:spPr>
            <a:xfrm flipH="1" flipV="1">
              <a:off x="7293" y="4088"/>
              <a:ext cx="529" cy="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27" idx="4"/>
              <a:endCxn id="28" idx="0"/>
            </p:cNvCxnSpPr>
            <p:nvPr/>
          </p:nvCxnSpPr>
          <p:spPr>
            <a:xfrm flipH="1" flipV="1">
              <a:off x="7292" y="3628"/>
              <a:ext cx="530" cy="23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33" idx="4"/>
              <a:endCxn id="34" idx="0"/>
            </p:cNvCxnSpPr>
            <p:nvPr/>
          </p:nvCxnSpPr>
          <p:spPr>
            <a:xfrm flipH="1" flipV="1">
              <a:off x="6444" y="4088"/>
              <a:ext cx="516" cy="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33" idx="4"/>
              <a:endCxn id="35" idx="0"/>
            </p:cNvCxnSpPr>
            <p:nvPr/>
          </p:nvCxnSpPr>
          <p:spPr>
            <a:xfrm flipH="1" flipV="1">
              <a:off x="6444" y="4548"/>
              <a:ext cx="516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33" idx="4"/>
              <a:endCxn id="36" idx="0"/>
            </p:cNvCxnSpPr>
            <p:nvPr/>
          </p:nvCxnSpPr>
          <p:spPr>
            <a:xfrm flipH="1" flipV="1">
              <a:off x="6444" y="5008"/>
              <a:ext cx="516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33" idx="4"/>
              <a:endCxn id="37" idx="0"/>
            </p:cNvCxnSpPr>
            <p:nvPr/>
          </p:nvCxnSpPr>
          <p:spPr>
            <a:xfrm flipH="1" flipV="1">
              <a:off x="6444" y="546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7" idx="0"/>
              <a:endCxn id="14" idx="4"/>
            </p:cNvCxnSpPr>
            <p:nvPr/>
          </p:nvCxnSpPr>
          <p:spPr>
            <a:xfrm>
              <a:off x="9065" y="3752"/>
              <a:ext cx="422" cy="5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7" idx="0"/>
              <a:endCxn id="15" idx="4"/>
            </p:cNvCxnSpPr>
            <p:nvPr/>
          </p:nvCxnSpPr>
          <p:spPr>
            <a:xfrm>
              <a:off x="9065" y="3752"/>
              <a:ext cx="422" cy="10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7" idx="0"/>
              <a:endCxn id="16" idx="4"/>
            </p:cNvCxnSpPr>
            <p:nvPr/>
          </p:nvCxnSpPr>
          <p:spPr>
            <a:xfrm>
              <a:off x="9064" y="3751"/>
              <a:ext cx="422" cy="15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8" idx="0"/>
              <a:endCxn id="14" idx="4"/>
            </p:cNvCxnSpPr>
            <p:nvPr/>
          </p:nvCxnSpPr>
          <p:spPr>
            <a:xfrm>
              <a:off x="9064" y="4255"/>
              <a:ext cx="422" cy="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9" idx="0"/>
              <a:endCxn id="15" idx="4"/>
            </p:cNvCxnSpPr>
            <p:nvPr/>
          </p:nvCxnSpPr>
          <p:spPr>
            <a:xfrm>
              <a:off x="9065" y="4760"/>
              <a:ext cx="422" cy="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8" idx="0"/>
              <a:endCxn id="15" idx="4"/>
            </p:cNvCxnSpPr>
            <p:nvPr/>
          </p:nvCxnSpPr>
          <p:spPr>
            <a:xfrm>
              <a:off x="9065" y="4256"/>
              <a:ext cx="422" cy="5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9" idx="0"/>
              <a:endCxn id="14" idx="4"/>
            </p:cNvCxnSpPr>
            <p:nvPr/>
          </p:nvCxnSpPr>
          <p:spPr>
            <a:xfrm flipV="1">
              <a:off x="9064" y="4262"/>
              <a:ext cx="422" cy="49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8" idx="0"/>
              <a:endCxn id="16" idx="4"/>
            </p:cNvCxnSpPr>
            <p:nvPr/>
          </p:nvCxnSpPr>
          <p:spPr>
            <a:xfrm>
              <a:off x="9064" y="4255"/>
              <a:ext cx="422" cy="10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9" idx="0"/>
              <a:endCxn id="16" idx="4"/>
            </p:cNvCxnSpPr>
            <p:nvPr/>
          </p:nvCxnSpPr>
          <p:spPr>
            <a:xfrm>
              <a:off x="9064" y="4759"/>
              <a:ext cx="422" cy="5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20" idx="0"/>
              <a:endCxn id="16" idx="4"/>
            </p:cNvCxnSpPr>
            <p:nvPr/>
          </p:nvCxnSpPr>
          <p:spPr>
            <a:xfrm>
              <a:off x="9064" y="5263"/>
              <a:ext cx="42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20" idx="0"/>
              <a:endCxn id="15" idx="4"/>
            </p:cNvCxnSpPr>
            <p:nvPr/>
          </p:nvCxnSpPr>
          <p:spPr>
            <a:xfrm flipV="1">
              <a:off x="9065" y="4762"/>
              <a:ext cx="422" cy="5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21" idx="0"/>
              <a:endCxn id="16" idx="4"/>
            </p:cNvCxnSpPr>
            <p:nvPr/>
          </p:nvCxnSpPr>
          <p:spPr>
            <a:xfrm flipV="1">
              <a:off x="9064" y="5263"/>
              <a:ext cx="422" cy="5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20" idx="0"/>
              <a:endCxn id="14" idx="4"/>
            </p:cNvCxnSpPr>
            <p:nvPr/>
          </p:nvCxnSpPr>
          <p:spPr>
            <a:xfrm flipV="1">
              <a:off x="9064" y="4262"/>
              <a:ext cx="422" cy="10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21" idx="0"/>
              <a:endCxn id="15" idx="4"/>
            </p:cNvCxnSpPr>
            <p:nvPr/>
          </p:nvCxnSpPr>
          <p:spPr>
            <a:xfrm flipV="1">
              <a:off x="9064" y="4762"/>
              <a:ext cx="422" cy="10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21" idx="0"/>
              <a:endCxn id="14" idx="4"/>
            </p:cNvCxnSpPr>
            <p:nvPr/>
          </p:nvCxnSpPr>
          <p:spPr>
            <a:xfrm flipV="1">
              <a:off x="9065" y="4262"/>
              <a:ext cx="422" cy="15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4204469" y="1852295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深度神经网络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7586980" y="3108008"/>
            <a:ext cx="1077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模型性能</a:t>
            </a:r>
          </a:p>
        </p:txBody>
      </p:sp>
      <p:grpSp>
        <p:nvGrpSpPr>
          <p:cNvPr id="159" name="组合 158"/>
          <p:cNvGrpSpPr/>
          <p:nvPr/>
        </p:nvGrpSpPr>
        <p:grpSpPr>
          <a:xfrm>
            <a:off x="7016554" y="2156143"/>
            <a:ext cx="595630" cy="709930"/>
            <a:chOff x="7649873" y="1854811"/>
            <a:chExt cx="2318035" cy="2717510"/>
          </a:xfrm>
        </p:grpSpPr>
        <p:sp>
          <p:nvSpPr>
            <p:cNvPr id="160" name="任意多边形 265"/>
            <p:cNvSpPr/>
            <p:nvPr/>
          </p:nvSpPr>
          <p:spPr>
            <a:xfrm>
              <a:off x="8202117" y="1854811"/>
              <a:ext cx="1765791" cy="2717510"/>
            </a:xfrm>
            <a:custGeom>
              <a:avLst/>
              <a:gdLst>
                <a:gd name="connsiteX0" fmla="*/ 25550 w 1437976"/>
                <a:gd name="connsiteY0" fmla="*/ 813822 h 2262498"/>
                <a:gd name="connsiteX1" fmla="*/ 334584 w 1437976"/>
                <a:gd name="connsiteY1" fmla="*/ 106856 h 2262498"/>
                <a:gd name="connsiteX2" fmla="*/ 956884 w 1437976"/>
                <a:gd name="connsiteY2" fmla="*/ 72989 h 2262498"/>
                <a:gd name="connsiteX3" fmla="*/ 1375984 w 1437976"/>
                <a:gd name="connsiteY3" fmla="*/ 784189 h 2262498"/>
                <a:gd name="connsiteX4" fmla="*/ 1375984 w 1437976"/>
                <a:gd name="connsiteY4" fmla="*/ 1503856 h 2262498"/>
                <a:gd name="connsiteX5" fmla="*/ 808717 w 1437976"/>
                <a:gd name="connsiteY5" fmla="*/ 2189656 h 2262498"/>
                <a:gd name="connsiteX6" fmla="*/ 571650 w 1437976"/>
                <a:gd name="connsiteY6" fmla="*/ 2160022 h 2262498"/>
                <a:gd name="connsiteX7" fmla="*/ 550484 w 1437976"/>
                <a:gd name="connsiteY7" fmla="*/ 1457289 h 2262498"/>
                <a:gd name="connsiteX8" fmla="*/ 76350 w 1437976"/>
                <a:gd name="connsiteY8" fmla="*/ 991622 h 2262498"/>
                <a:gd name="connsiteX9" fmla="*/ 25550 w 1437976"/>
                <a:gd name="connsiteY9" fmla="*/ 813822 h 226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7976" h="2262498">
                  <a:moveTo>
                    <a:pt x="25550" y="813822"/>
                  </a:moveTo>
                  <a:cubicBezTo>
                    <a:pt x="68589" y="666361"/>
                    <a:pt x="179362" y="230328"/>
                    <a:pt x="334584" y="106856"/>
                  </a:cubicBezTo>
                  <a:cubicBezTo>
                    <a:pt x="489806" y="-16616"/>
                    <a:pt x="783317" y="-39900"/>
                    <a:pt x="956884" y="72989"/>
                  </a:cubicBezTo>
                  <a:cubicBezTo>
                    <a:pt x="1130451" y="185878"/>
                    <a:pt x="1306134" y="545711"/>
                    <a:pt x="1375984" y="784189"/>
                  </a:cubicBezTo>
                  <a:cubicBezTo>
                    <a:pt x="1445834" y="1022667"/>
                    <a:pt x="1470529" y="1269612"/>
                    <a:pt x="1375984" y="1503856"/>
                  </a:cubicBezTo>
                  <a:cubicBezTo>
                    <a:pt x="1281440" y="1738101"/>
                    <a:pt x="942773" y="2080295"/>
                    <a:pt x="808717" y="2189656"/>
                  </a:cubicBezTo>
                  <a:cubicBezTo>
                    <a:pt x="674661" y="2299017"/>
                    <a:pt x="614689" y="2282083"/>
                    <a:pt x="571650" y="2160022"/>
                  </a:cubicBezTo>
                  <a:cubicBezTo>
                    <a:pt x="528611" y="2037961"/>
                    <a:pt x="633034" y="1652022"/>
                    <a:pt x="550484" y="1457289"/>
                  </a:cubicBezTo>
                  <a:cubicBezTo>
                    <a:pt x="467934" y="1262556"/>
                    <a:pt x="162428" y="1095339"/>
                    <a:pt x="76350" y="991622"/>
                  </a:cubicBezTo>
                  <a:cubicBezTo>
                    <a:pt x="-9728" y="887905"/>
                    <a:pt x="-17489" y="961283"/>
                    <a:pt x="25550" y="81382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8097387" y="2002831"/>
              <a:ext cx="244098" cy="23875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2" name="椭圆 161"/>
            <p:cNvSpPr/>
            <p:nvPr/>
          </p:nvSpPr>
          <p:spPr>
            <a:xfrm>
              <a:off x="8626269" y="2002831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9155150" y="2002831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7649873" y="2742984"/>
              <a:ext cx="244098" cy="23875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8296737" y="2742984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8943601" y="2742984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9590464" y="2735023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7649873" y="3491090"/>
              <a:ext cx="244098" cy="23875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8296737" y="3491090"/>
              <a:ext cx="244098" cy="23875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8943601" y="3491090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9590464" y="3483129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8296737" y="4239195"/>
              <a:ext cx="244098" cy="23875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8943601" y="4239195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74" name="直接连接符 173"/>
            <p:cNvCxnSpPr>
              <a:stCxn id="161" idx="4"/>
              <a:endCxn id="165" idx="0"/>
            </p:cNvCxnSpPr>
            <p:nvPr/>
          </p:nvCxnSpPr>
          <p:spPr>
            <a:xfrm>
              <a:off x="8219436" y="2241590"/>
              <a:ext cx="199350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61" idx="4"/>
              <a:endCxn id="164" idx="0"/>
            </p:cNvCxnSpPr>
            <p:nvPr/>
          </p:nvCxnSpPr>
          <p:spPr>
            <a:xfrm flipH="1">
              <a:off x="7771922" y="2241590"/>
              <a:ext cx="447514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61" idx="4"/>
              <a:endCxn id="166" idx="0"/>
            </p:cNvCxnSpPr>
            <p:nvPr/>
          </p:nvCxnSpPr>
          <p:spPr>
            <a:xfrm>
              <a:off x="8219436" y="2241590"/>
              <a:ext cx="846214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161" idx="4"/>
              <a:endCxn id="167" idx="0"/>
            </p:cNvCxnSpPr>
            <p:nvPr/>
          </p:nvCxnSpPr>
          <p:spPr>
            <a:xfrm>
              <a:off x="8219436" y="2241590"/>
              <a:ext cx="1493077" cy="49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162" idx="4"/>
              <a:endCxn id="164" idx="0"/>
            </p:cNvCxnSpPr>
            <p:nvPr/>
          </p:nvCxnSpPr>
          <p:spPr>
            <a:xfrm flipH="1">
              <a:off x="7771922" y="2241590"/>
              <a:ext cx="976396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162" idx="4"/>
              <a:endCxn id="165" idx="0"/>
            </p:cNvCxnSpPr>
            <p:nvPr/>
          </p:nvCxnSpPr>
          <p:spPr>
            <a:xfrm flipH="1">
              <a:off x="8418786" y="2241590"/>
              <a:ext cx="329532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162" idx="4"/>
              <a:endCxn id="166" idx="0"/>
            </p:cNvCxnSpPr>
            <p:nvPr/>
          </p:nvCxnSpPr>
          <p:spPr>
            <a:xfrm>
              <a:off x="8748318" y="2241590"/>
              <a:ext cx="317332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162" idx="4"/>
              <a:endCxn id="167" idx="0"/>
            </p:cNvCxnSpPr>
            <p:nvPr/>
          </p:nvCxnSpPr>
          <p:spPr>
            <a:xfrm>
              <a:off x="8748318" y="2241590"/>
              <a:ext cx="964196" cy="49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163" idx="4"/>
              <a:endCxn id="164" idx="0"/>
            </p:cNvCxnSpPr>
            <p:nvPr/>
          </p:nvCxnSpPr>
          <p:spPr>
            <a:xfrm flipH="1">
              <a:off x="7771922" y="2241590"/>
              <a:ext cx="1505277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163" idx="4"/>
              <a:endCxn id="165" idx="0"/>
            </p:cNvCxnSpPr>
            <p:nvPr/>
          </p:nvCxnSpPr>
          <p:spPr>
            <a:xfrm flipH="1">
              <a:off x="8418786" y="2241590"/>
              <a:ext cx="858414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stCxn id="163" idx="4"/>
              <a:endCxn id="166" idx="0"/>
            </p:cNvCxnSpPr>
            <p:nvPr/>
          </p:nvCxnSpPr>
          <p:spPr>
            <a:xfrm flipH="1">
              <a:off x="9065650" y="2241590"/>
              <a:ext cx="211550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163" idx="4"/>
              <a:endCxn id="167" idx="0"/>
            </p:cNvCxnSpPr>
            <p:nvPr/>
          </p:nvCxnSpPr>
          <p:spPr>
            <a:xfrm>
              <a:off x="9277200" y="2241590"/>
              <a:ext cx="435314" cy="49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164" idx="4"/>
              <a:endCxn id="168" idx="0"/>
            </p:cNvCxnSpPr>
            <p:nvPr/>
          </p:nvCxnSpPr>
          <p:spPr>
            <a:xfrm>
              <a:off x="7771922" y="2981743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69" idx="0"/>
              <a:endCxn id="164" idx="4"/>
            </p:cNvCxnSpPr>
            <p:nvPr/>
          </p:nvCxnSpPr>
          <p:spPr>
            <a:xfrm flipH="1" flipV="1">
              <a:off x="7771922" y="2981743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stCxn id="170" idx="0"/>
              <a:endCxn id="164" idx="4"/>
            </p:cNvCxnSpPr>
            <p:nvPr/>
          </p:nvCxnSpPr>
          <p:spPr>
            <a:xfrm flipH="1" flipV="1">
              <a:off x="7771922" y="2981743"/>
              <a:ext cx="1293728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171" idx="0"/>
              <a:endCxn id="164" idx="4"/>
            </p:cNvCxnSpPr>
            <p:nvPr/>
          </p:nvCxnSpPr>
          <p:spPr>
            <a:xfrm flipH="1" flipV="1">
              <a:off x="7771922" y="2981743"/>
              <a:ext cx="1940591" cy="50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stCxn id="168" idx="0"/>
              <a:endCxn id="165" idx="4"/>
            </p:cNvCxnSpPr>
            <p:nvPr/>
          </p:nvCxnSpPr>
          <p:spPr>
            <a:xfrm flipV="1">
              <a:off x="7771922" y="2981743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66" idx="4"/>
              <a:endCxn id="168" idx="0"/>
            </p:cNvCxnSpPr>
            <p:nvPr/>
          </p:nvCxnSpPr>
          <p:spPr>
            <a:xfrm flipH="1">
              <a:off x="7771922" y="2981743"/>
              <a:ext cx="1293728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stCxn id="167" idx="4"/>
              <a:endCxn id="168" idx="0"/>
            </p:cNvCxnSpPr>
            <p:nvPr/>
          </p:nvCxnSpPr>
          <p:spPr>
            <a:xfrm flipH="1">
              <a:off x="7771922" y="2973782"/>
              <a:ext cx="1940591" cy="51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65" idx="4"/>
              <a:endCxn id="169" idx="0"/>
            </p:cNvCxnSpPr>
            <p:nvPr/>
          </p:nvCxnSpPr>
          <p:spPr>
            <a:xfrm>
              <a:off x="8418786" y="2981743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165" idx="4"/>
              <a:endCxn id="170" idx="0"/>
            </p:cNvCxnSpPr>
            <p:nvPr/>
          </p:nvCxnSpPr>
          <p:spPr>
            <a:xfrm>
              <a:off x="8418786" y="2981743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165" idx="4"/>
              <a:endCxn id="171" idx="0"/>
            </p:cNvCxnSpPr>
            <p:nvPr/>
          </p:nvCxnSpPr>
          <p:spPr>
            <a:xfrm>
              <a:off x="8418786" y="2981743"/>
              <a:ext cx="1293728" cy="50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166" idx="4"/>
              <a:endCxn id="169" idx="0"/>
            </p:cNvCxnSpPr>
            <p:nvPr/>
          </p:nvCxnSpPr>
          <p:spPr>
            <a:xfrm flipH="1">
              <a:off x="8418786" y="2981743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167" idx="4"/>
              <a:endCxn id="169" idx="0"/>
            </p:cNvCxnSpPr>
            <p:nvPr/>
          </p:nvCxnSpPr>
          <p:spPr>
            <a:xfrm flipH="1">
              <a:off x="8418786" y="2973782"/>
              <a:ext cx="1293728" cy="51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166" idx="4"/>
              <a:endCxn id="170" idx="0"/>
            </p:cNvCxnSpPr>
            <p:nvPr/>
          </p:nvCxnSpPr>
          <p:spPr>
            <a:xfrm>
              <a:off x="9065650" y="2981743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167" idx="4"/>
              <a:endCxn id="171" idx="0"/>
            </p:cNvCxnSpPr>
            <p:nvPr/>
          </p:nvCxnSpPr>
          <p:spPr>
            <a:xfrm>
              <a:off x="9712514" y="2973782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67" idx="4"/>
              <a:endCxn id="170" idx="0"/>
            </p:cNvCxnSpPr>
            <p:nvPr/>
          </p:nvCxnSpPr>
          <p:spPr>
            <a:xfrm flipH="1">
              <a:off x="9065650" y="2973782"/>
              <a:ext cx="646864" cy="51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stCxn id="166" idx="4"/>
              <a:endCxn id="171" idx="0"/>
            </p:cNvCxnSpPr>
            <p:nvPr/>
          </p:nvCxnSpPr>
          <p:spPr>
            <a:xfrm>
              <a:off x="9065650" y="2981743"/>
              <a:ext cx="646864" cy="50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168" idx="4"/>
              <a:endCxn id="172" idx="0"/>
            </p:cNvCxnSpPr>
            <p:nvPr/>
          </p:nvCxnSpPr>
          <p:spPr>
            <a:xfrm>
              <a:off x="7771922" y="3729849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168" idx="4"/>
              <a:endCxn id="173" idx="0"/>
            </p:cNvCxnSpPr>
            <p:nvPr/>
          </p:nvCxnSpPr>
          <p:spPr>
            <a:xfrm>
              <a:off x="7771922" y="3729849"/>
              <a:ext cx="1293728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169" idx="4"/>
              <a:endCxn id="172" idx="0"/>
            </p:cNvCxnSpPr>
            <p:nvPr/>
          </p:nvCxnSpPr>
          <p:spPr>
            <a:xfrm>
              <a:off x="8418786" y="3729849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70" idx="4"/>
              <a:endCxn id="172" idx="0"/>
            </p:cNvCxnSpPr>
            <p:nvPr/>
          </p:nvCxnSpPr>
          <p:spPr>
            <a:xfrm flipH="1">
              <a:off x="8418786" y="3729849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69" idx="4"/>
              <a:endCxn id="173" idx="0"/>
            </p:cNvCxnSpPr>
            <p:nvPr/>
          </p:nvCxnSpPr>
          <p:spPr>
            <a:xfrm>
              <a:off x="8418786" y="3729849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170" idx="4"/>
              <a:endCxn id="173" idx="0"/>
            </p:cNvCxnSpPr>
            <p:nvPr/>
          </p:nvCxnSpPr>
          <p:spPr>
            <a:xfrm>
              <a:off x="9065650" y="3729849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71" idx="4"/>
              <a:endCxn id="173" idx="0"/>
            </p:cNvCxnSpPr>
            <p:nvPr/>
          </p:nvCxnSpPr>
          <p:spPr>
            <a:xfrm flipH="1">
              <a:off x="9065650" y="3721888"/>
              <a:ext cx="646864" cy="51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71" idx="4"/>
              <a:endCxn id="172" idx="0"/>
            </p:cNvCxnSpPr>
            <p:nvPr/>
          </p:nvCxnSpPr>
          <p:spPr>
            <a:xfrm flipH="1">
              <a:off x="8418786" y="3721888"/>
              <a:ext cx="1293728" cy="51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文本框 209"/>
          <p:cNvSpPr txBox="1"/>
          <p:nvPr/>
        </p:nvSpPr>
        <p:spPr>
          <a:xfrm>
            <a:off x="7586980" y="2357755"/>
            <a:ext cx="1244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测试充分性</a:t>
            </a: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862" y="3010535"/>
            <a:ext cx="501015" cy="501650"/>
          </a:xfrm>
          <a:prstGeom prst="rect">
            <a:avLst/>
          </a:prstGeom>
        </p:spPr>
      </p:pic>
      <p:pic>
        <p:nvPicPr>
          <p:cNvPr id="244" name="图片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068" y="2968349"/>
            <a:ext cx="621297" cy="595859"/>
          </a:xfrm>
          <a:prstGeom prst="rect">
            <a:avLst/>
          </a:prstGeom>
        </p:spPr>
      </p:pic>
      <p:sp>
        <p:nvSpPr>
          <p:cNvPr id="245" name="文本框 244"/>
          <p:cNvSpPr txBox="1"/>
          <p:nvPr/>
        </p:nvSpPr>
        <p:spPr>
          <a:xfrm>
            <a:off x="1858144" y="3566391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测试输入</a:t>
            </a:r>
          </a:p>
        </p:txBody>
      </p:sp>
      <p:pic>
        <p:nvPicPr>
          <p:cNvPr id="247" name="图片 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716" y="1911726"/>
            <a:ext cx="710002" cy="633864"/>
          </a:xfrm>
          <a:prstGeom prst="rect">
            <a:avLst/>
          </a:prstGeom>
        </p:spPr>
      </p:pic>
      <p:sp>
        <p:nvSpPr>
          <p:cNvPr id="248" name="文本框 247"/>
          <p:cNvSpPr txBox="1"/>
          <p:nvPr/>
        </p:nvSpPr>
        <p:spPr>
          <a:xfrm>
            <a:off x="1858144" y="2522246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度量指标</a:t>
            </a:r>
          </a:p>
        </p:txBody>
      </p:sp>
      <p:sp>
        <p:nvSpPr>
          <p:cNvPr id="255" name="上箭头 81"/>
          <p:cNvSpPr/>
          <p:nvPr/>
        </p:nvSpPr>
        <p:spPr>
          <a:xfrm rot="5400000">
            <a:off x="3339068" y="2805810"/>
            <a:ext cx="306705" cy="414820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" name="上箭头 81"/>
          <p:cNvSpPr/>
          <p:nvPr/>
        </p:nvSpPr>
        <p:spPr>
          <a:xfrm rot="5400000">
            <a:off x="6500347" y="2805810"/>
            <a:ext cx="306705" cy="414820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右箭头 3"/>
          <p:cNvSpPr/>
          <p:nvPr/>
        </p:nvSpPr>
        <p:spPr>
          <a:xfrm rot="16200000">
            <a:off x="5735955" y="3162935"/>
            <a:ext cx="318135" cy="1854835"/>
          </a:xfrm>
          <a:prstGeom prst="bentArrow">
            <a:avLst>
              <a:gd name="adj1" fmla="val 25000"/>
              <a:gd name="adj2" fmla="val 32285"/>
              <a:gd name="adj3" fmla="val 25070"/>
              <a:gd name="adj4" fmla="val 4482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4469" y="4276349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模型修复</a:t>
            </a:r>
          </a:p>
        </p:txBody>
      </p:sp>
      <p:sp>
        <p:nvSpPr>
          <p:cNvPr id="3" name="圆角右箭头 2"/>
          <p:cNvSpPr/>
          <p:nvPr/>
        </p:nvSpPr>
        <p:spPr>
          <a:xfrm rot="16200000">
            <a:off x="4613275" y="1927225"/>
            <a:ext cx="318135" cy="4327525"/>
          </a:xfrm>
          <a:prstGeom prst="bentArrow">
            <a:avLst>
              <a:gd name="adj1" fmla="val 25000"/>
              <a:gd name="adj2" fmla="val 32285"/>
              <a:gd name="adj3" fmla="val 25070"/>
              <a:gd name="adj4" fmla="val 4482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6" name="图片 2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879" y="3919918"/>
            <a:ext cx="496981" cy="418776"/>
          </a:xfrm>
          <a:prstGeom prst="rect">
            <a:avLst/>
          </a:prstGeom>
        </p:spPr>
      </p:pic>
      <p:sp>
        <p:nvSpPr>
          <p:cNvPr id="249" name="文本框 248"/>
          <p:cNvSpPr txBox="1"/>
          <p:nvPr/>
        </p:nvSpPr>
        <p:spPr>
          <a:xfrm>
            <a:off x="7586980" y="3943350"/>
            <a:ext cx="981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测试反馈</a:t>
            </a:r>
          </a:p>
        </p:txBody>
      </p:sp>
      <p:sp>
        <p:nvSpPr>
          <p:cNvPr id="380" name="文本框 379"/>
          <p:cNvSpPr txBox="1"/>
          <p:nvPr/>
        </p:nvSpPr>
        <p:spPr>
          <a:xfrm>
            <a:off x="1858144" y="4276349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数据选取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矩形 258">
            <a:extLst>
              <a:ext uri="{FF2B5EF4-FFF2-40B4-BE49-F238E27FC236}">
                <a16:creationId xmlns:a16="http://schemas.microsoft.com/office/drawing/2014/main" id="{C8502457-9DA9-4427-9C8D-B92C229BFE0A}"/>
              </a:ext>
            </a:extLst>
          </p:cNvPr>
          <p:cNvSpPr/>
          <p:nvPr/>
        </p:nvSpPr>
        <p:spPr>
          <a:xfrm>
            <a:off x="3882980" y="1771582"/>
            <a:ext cx="6793606" cy="23873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79297" y="2353464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深度学习模型</a:t>
            </a: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125" y="2806463"/>
            <a:ext cx="501015" cy="501650"/>
          </a:xfrm>
          <a:prstGeom prst="rect">
            <a:avLst/>
          </a:prstGeom>
        </p:spPr>
      </p:pic>
      <p:sp>
        <p:nvSpPr>
          <p:cNvPr id="245" name="文本框 244"/>
          <p:cNvSpPr txBox="1"/>
          <p:nvPr/>
        </p:nvSpPr>
        <p:spPr>
          <a:xfrm>
            <a:off x="3788455" y="3851169"/>
            <a:ext cx="116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</a:p>
        </p:txBody>
      </p:sp>
      <p:pic>
        <p:nvPicPr>
          <p:cNvPr id="247" name="图片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60" y="2102045"/>
            <a:ext cx="710002" cy="633864"/>
          </a:xfrm>
          <a:prstGeom prst="rect">
            <a:avLst/>
          </a:prstGeom>
        </p:spPr>
      </p:pic>
      <p:sp>
        <p:nvSpPr>
          <p:cNvPr id="248" name="文本框 247"/>
          <p:cNvSpPr txBox="1"/>
          <p:nvPr/>
        </p:nvSpPr>
        <p:spPr>
          <a:xfrm>
            <a:off x="3368859" y="1771582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测试指标</a:t>
            </a: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FF8A5F74-A478-4606-9736-AC87D2B8F221}"/>
              </a:ext>
            </a:extLst>
          </p:cNvPr>
          <p:cNvSpPr txBox="1"/>
          <p:nvPr/>
        </p:nvSpPr>
        <p:spPr>
          <a:xfrm>
            <a:off x="3796710" y="2886842"/>
            <a:ext cx="7299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指引</a:t>
            </a: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AC3B9611-F1F6-4BD2-A048-7D346CA38786}"/>
              </a:ext>
            </a:extLst>
          </p:cNvPr>
          <p:cNvSpPr txBox="1"/>
          <p:nvPr/>
        </p:nvSpPr>
        <p:spPr>
          <a:xfrm>
            <a:off x="6483406" y="2348963"/>
            <a:ext cx="130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成功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失效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76EA00-88A8-4170-A297-83CDFD446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017" y="2794059"/>
            <a:ext cx="531100" cy="535129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408D374-36CF-44DD-8FB9-36E794B2B181}"/>
              </a:ext>
            </a:extLst>
          </p:cNvPr>
          <p:cNvCxnSpPr>
            <a:cxnSpLocks/>
          </p:cNvCxnSpPr>
          <p:nvPr/>
        </p:nvCxnSpPr>
        <p:spPr>
          <a:xfrm>
            <a:off x="4675658" y="2620800"/>
            <a:ext cx="482294" cy="28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7B6F9E8-1C28-4F30-90E8-938A0ED3F8FA}"/>
              </a:ext>
            </a:extLst>
          </p:cNvPr>
          <p:cNvCxnSpPr>
            <a:cxnSpLocks/>
          </p:cNvCxnSpPr>
          <p:nvPr/>
        </p:nvCxnSpPr>
        <p:spPr>
          <a:xfrm flipV="1">
            <a:off x="4748695" y="3172649"/>
            <a:ext cx="421125" cy="30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文本框 220">
            <a:extLst>
              <a:ext uri="{FF2B5EF4-FFF2-40B4-BE49-F238E27FC236}">
                <a16:creationId xmlns:a16="http://schemas.microsoft.com/office/drawing/2014/main" id="{D6216748-0991-47A4-A8BF-0C0126B60CF0}"/>
              </a:ext>
            </a:extLst>
          </p:cNvPr>
          <p:cNvSpPr txBox="1"/>
          <p:nvPr/>
        </p:nvSpPr>
        <p:spPr>
          <a:xfrm>
            <a:off x="8638782" y="2483032"/>
            <a:ext cx="21020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为什么这个输入数据导致模型预测错误？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为什么这个测试集能够准确度量模型的质量？</a:t>
            </a:r>
          </a:p>
        </p:txBody>
      </p:sp>
      <p:pic>
        <p:nvPicPr>
          <p:cNvPr id="140" name="图片 139">
            <a:extLst>
              <a:ext uri="{FF2B5EF4-FFF2-40B4-BE49-F238E27FC236}">
                <a16:creationId xmlns:a16="http://schemas.microsoft.com/office/drawing/2014/main" id="{AC187144-7843-461E-AAB7-F06D18052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180" y="2691676"/>
            <a:ext cx="803380" cy="736232"/>
          </a:xfrm>
          <a:prstGeom prst="rect">
            <a:avLst/>
          </a:prstGeom>
        </p:spPr>
      </p:pic>
      <p:pic>
        <p:nvPicPr>
          <p:cNvPr id="225" name="图形 224" descr="343435333332343b333635393039313bcafdbedd">
            <a:extLst>
              <a:ext uri="{FF2B5EF4-FFF2-40B4-BE49-F238E27FC236}">
                <a16:creationId xmlns:a16="http://schemas.microsoft.com/office/drawing/2014/main" id="{CF65533F-609E-4112-953E-822310EA6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2513" y="3298488"/>
            <a:ext cx="613893" cy="613893"/>
          </a:xfrm>
          <a:prstGeom prst="rect">
            <a:avLst/>
          </a:prstGeom>
        </p:spPr>
      </p:pic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6F98B1E1-85D7-4C2A-8AF8-ACD47046EC33}"/>
              </a:ext>
            </a:extLst>
          </p:cNvPr>
          <p:cNvCxnSpPr>
            <a:cxnSpLocks/>
          </p:cNvCxnSpPr>
          <p:nvPr/>
        </p:nvCxnSpPr>
        <p:spPr>
          <a:xfrm flipH="1">
            <a:off x="4377715" y="2829006"/>
            <a:ext cx="1" cy="45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21C8C94F-0026-440F-A825-3651DA55DAC5}"/>
              </a:ext>
            </a:extLst>
          </p:cNvPr>
          <p:cNvCxnSpPr>
            <a:cxnSpLocks/>
            <a:stCxn id="242" idx="3"/>
            <a:endCxn id="8" idx="1"/>
          </p:cNvCxnSpPr>
          <p:nvPr/>
        </p:nvCxnSpPr>
        <p:spPr>
          <a:xfrm>
            <a:off x="7380140" y="3057288"/>
            <a:ext cx="749877" cy="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文本框 257">
            <a:extLst>
              <a:ext uri="{FF2B5EF4-FFF2-40B4-BE49-F238E27FC236}">
                <a16:creationId xmlns:a16="http://schemas.microsoft.com/office/drawing/2014/main" id="{F1831148-77C2-4E5E-9235-B94F97C7341D}"/>
              </a:ext>
            </a:extLst>
          </p:cNvPr>
          <p:cNvSpPr txBox="1"/>
          <p:nvPr/>
        </p:nvSpPr>
        <p:spPr>
          <a:xfrm>
            <a:off x="7105629" y="2729637"/>
            <a:ext cx="130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结果使用</a:t>
            </a: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28765904-A138-4006-92DC-9354C02A1B7F}"/>
              </a:ext>
            </a:extLst>
          </p:cNvPr>
          <p:cNvCxnSpPr>
            <a:cxnSpLocks/>
          </p:cNvCxnSpPr>
          <p:nvPr/>
        </p:nvCxnSpPr>
        <p:spPr>
          <a:xfrm>
            <a:off x="6147227" y="3057287"/>
            <a:ext cx="713833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E9AE6402-E09B-40A9-9D63-73D85F836493}"/>
              </a:ext>
            </a:extLst>
          </p:cNvPr>
          <p:cNvSpPr txBox="1"/>
          <p:nvPr/>
        </p:nvSpPr>
        <p:spPr>
          <a:xfrm>
            <a:off x="5839425" y="2729253"/>
            <a:ext cx="130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模型预测</a:t>
            </a:r>
          </a:p>
        </p:txBody>
      </p:sp>
    </p:spTree>
    <p:extLst>
      <p:ext uri="{BB962C8B-B14F-4D97-AF65-F5344CB8AC3E}">
        <p14:creationId xmlns:p14="http://schemas.microsoft.com/office/powerpoint/2010/main" val="5495074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51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楷体</vt:lpstr>
      <vt:lpstr>宋体</vt:lpstr>
      <vt:lpstr>Arial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徐 思涵</cp:lastModifiedBy>
  <cp:revision>177</cp:revision>
  <dcterms:created xsi:type="dcterms:W3CDTF">2019-06-19T02:08:00Z</dcterms:created>
  <dcterms:modified xsi:type="dcterms:W3CDTF">2022-03-06T15:01:58Z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7C871DCF7BA343F8B01CA2B9AF6CB603</vt:lpwstr>
  </property>
</Properties>
</file>