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F8F8-CB94-4EBD-9323-B66444C068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B9B8-9F5A-44BD-A64C-9BA57DD131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452755" y="2834005"/>
            <a:ext cx="3919220" cy="1619250"/>
          </a:xfrm>
          <a:prstGeom prst="roundRect">
            <a:avLst>
              <a:gd name="adj" fmla="val 914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" y="3202305"/>
          <a:ext cx="2866390" cy="125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88465" imgH="736600" progId="Equation.KSEE3">
                  <p:embed/>
                </p:oleObj>
              </mc:Choice>
              <mc:Fallback>
                <p:oleObj name="" r:id="rId1" imgW="1688465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" y="3202305"/>
                        <a:ext cx="2866390" cy="125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6310" y="1268730"/>
          <a:ext cx="2239010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33500" imgH="736600" progId="Equation.KSEE3">
                  <p:embed/>
                </p:oleObj>
              </mc:Choice>
              <mc:Fallback>
                <p:oleObj name="" r:id="rId3" imgW="1333500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6310" y="1268730"/>
                        <a:ext cx="2239010" cy="1236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45205" y="3263900"/>
          <a:ext cx="826770" cy="118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495300" imgH="711200" progId="Equation.KSEE3">
                  <p:embed/>
                </p:oleObj>
              </mc:Choice>
              <mc:Fallback>
                <p:oleObj name="" r:id="rId5" imgW="4953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5205" y="3263900"/>
                        <a:ext cx="826770" cy="1189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8635" y="3199130"/>
          <a:ext cx="2635250" cy="125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548765" imgH="736600" progId="Equation.KSEE3">
                  <p:embed/>
                </p:oleObj>
              </mc:Choice>
              <mc:Fallback>
                <p:oleObj name="" r:id="rId7" imgW="1548765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28635" y="3199130"/>
                        <a:ext cx="2635250" cy="125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/>
          <p:cNvSpPr/>
          <p:nvPr/>
        </p:nvSpPr>
        <p:spPr>
          <a:xfrm>
            <a:off x="9271635" y="3250565"/>
            <a:ext cx="349250" cy="349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209530" y="3250565"/>
            <a:ext cx="349250" cy="349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849995" y="3648710"/>
            <a:ext cx="349250" cy="349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52755" y="28340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75980" y="28301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插补数据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7270" y="9004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缺失标记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6845" y="834390"/>
            <a:ext cx="3482340" cy="1729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圆角右箭头 4"/>
          <p:cNvSpPr/>
          <p:nvPr/>
        </p:nvSpPr>
        <p:spPr>
          <a:xfrm>
            <a:off x="1465580" y="1750060"/>
            <a:ext cx="678815" cy="961390"/>
          </a:xfrm>
          <a:prstGeom prst="ben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556760" y="1750060"/>
            <a:ext cx="517525" cy="304800"/>
          </a:xfrm>
          <a:prstGeom prst="righ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5400000">
            <a:off x="6508115" y="2924175"/>
            <a:ext cx="865505" cy="304800"/>
          </a:xfrm>
          <a:prstGeom prst="righ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625975" y="3674745"/>
            <a:ext cx="334137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74285" y="2834005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融合医学偏差</a:t>
            </a:r>
            <a:endParaRPr lang="zh-CN" altLang="en-US" sz="2000" b="1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楷体</vt:lpstr>
      <vt:lpstr>等线</vt:lpstr>
      <vt:lpstr>Arial Unicode MS</vt:lpstr>
      <vt:lpstr>等线 Light</vt:lpstr>
      <vt:lpstr>Calibri</vt:lpstr>
      <vt:lpstr>Office 主题​​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 Xiangrui</dc:creator>
  <cp:lastModifiedBy>蔡祥睿</cp:lastModifiedBy>
  <cp:revision>53</cp:revision>
  <dcterms:created xsi:type="dcterms:W3CDTF">2020-03-12T12:09:00Z</dcterms:created>
  <dcterms:modified xsi:type="dcterms:W3CDTF">2020-04-05T08:16:49Z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