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圆角矩形 49"/>
          <p:cNvSpPr/>
          <p:nvPr/>
        </p:nvSpPr>
        <p:spPr>
          <a:xfrm>
            <a:off x="2755265" y="791845"/>
            <a:ext cx="2635250" cy="2085975"/>
          </a:xfrm>
          <a:prstGeom prst="roundRect">
            <a:avLst>
              <a:gd name="adj" fmla="val 6916"/>
            </a:avLst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406525" y="3080385"/>
            <a:ext cx="5457825" cy="814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7655" y="326453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0225" y="4131310"/>
          <a:ext cx="35115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15900" progId="Equation.KSEE3">
                  <p:embed/>
                </p:oleObj>
              </mc:Choice>
              <mc:Fallback>
                <p:oleObj name="" r:id="rId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4131310"/>
                        <a:ext cx="35115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1976120" y="3709670"/>
            <a:ext cx="63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99105" y="326453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4370" y="4131310"/>
          <a:ext cx="40576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370" y="4131310"/>
                        <a:ext cx="40576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>
            <a:stCxn id="14" idx="0"/>
            <a:endCxn id="13" idx="2"/>
          </p:cNvCxnSpPr>
          <p:nvPr/>
        </p:nvCxnSpPr>
        <p:spPr>
          <a:xfrm flipV="1">
            <a:off x="3417570" y="3701415"/>
            <a:ext cx="63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62955" y="326453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5525" y="4117658"/>
          <a:ext cx="3511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5525" y="4117658"/>
                        <a:ext cx="35115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V="1">
            <a:off x="6281420" y="3709670"/>
            <a:ext cx="635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34205" y="326453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7" idx="3"/>
            <a:endCxn id="13" idx="1"/>
          </p:cNvCxnSpPr>
          <p:nvPr/>
        </p:nvCxnSpPr>
        <p:spPr>
          <a:xfrm>
            <a:off x="2395220" y="3479165"/>
            <a:ext cx="603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1" idx="1"/>
          </p:cNvCxnSpPr>
          <p:nvPr/>
        </p:nvCxnSpPr>
        <p:spPr>
          <a:xfrm>
            <a:off x="3836670" y="3479165"/>
            <a:ext cx="5975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17" idx="1"/>
          </p:cNvCxnSpPr>
          <p:nvPr/>
        </p:nvCxnSpPr>
        <p:spPr>
          <a:xfrm>
            <a:off x="5271770" y="3479165"/>
            <a:ext cx="591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流程图: 终止 25"/>
          <p:cNvSpPr/>
          <p:nvPr/>
        </p:nvSpPr>
        <p:spPr>
          <a:xfrm>
            <a:off x="7935595" y="2311400"/>
            <a:ext cx="981075" cy="49974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预测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6415" y="322072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RNN</a:t>
            </a:r>
            <a:endParaRPr lang="en-US" altLang="zh-CN" sz="2000" b="1"/>
          </a:p>
        </p:txBody>
      </p:sp>
      <p:sp>
        <p:nvSpPr>
          <p:cNvPr id="29" name="文本框 28"/>
          <p:cNvSpPr txBox="1"/>
          <p:nvPr/>
        </p:nvSpPr>
        <p:spPr>
          <a:xfrm>
            <a:off x="526415" y="4156075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EMR</a:t>
            </a:r>
            <a:endParaRPr lang="en-US" altLang="zh-CN" sz="2000" b="1"/>
          </a:p>
        </p:txBody>
      </p:sp>
      <p:graphicFrame>
        <p:nvGraphicFramePr>
          <p:cNvPr id="30" name="表格 29"/>
          <p:cNvGraphicFramePr/>
          <p:nvPr/>
        </p:nvGraphicFramePr>
        <p:xfrm>
          <a:off x="1870075" y="1383030"/>
          <a:ext cx="21209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90"/>
              </a:tblGrid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25780" y="1713865"/>
            <a:ext cx="1450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静态特征</a:t>
            </a:r>
            <a:endParaRPr lang="zh-CN" altLang="en-US" sz="2000"/>
          </a:p>
        </p:txBody>
      </p:sp>
      <p:sp>
        <p:nvSpPr>
          <p:cNvPr id="32" name="圆角矩形 31"/>
          <p:cNvSpPr/>
          <p:nvPr/>
        </p:nvSpPr>
        <p:spPr>
          <a:xfrm>
            <a:off x="2973070" y="1059180"/>
            <a:ext cx="414655" cy="15678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38475" y="1123950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038475" y="1505585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038475" y="1887220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038475" y="2268855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847465" y="874395"/>
            <a:ext cx="414655" cy="19386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912870" y="939165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912870" y="1320800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912870" y="1702435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912870" y="2084070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912870" y="2464435"/>
            <a:ext cx="283845" cy="283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721225" y="1238885"/>
            <a:ext cx="414655" cy="1209675"/>
          </a:xfrm>
          <a:prstGeom prst="roundRect">
            <a:avLst/>
          </a:prstGeom>
          <a:ln>
            <a:solidFill>
              <a:prstClr val="black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786630" y="1303655"/>
            <a:ext cx="283845" cy="283845"/>
          </a:xfrm>
          <a:prstGeom prst="ellipse">
            <a:avLst/>
          </a:prstGeom>
          <a:solidFill>
            <a:schemeClr val="bg1"/>
          </a:solidFill>
          <a:ln>
            <a:solidFill>
              <a:prstClr val="black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786630" y="1685290"/>
            <a:ext cx="283845" cy="283845"/>
          </a:xfrm>
          <a:prstGeom prst="ellipse">
            <a:avLst/>
          </a:prstGeom>
          <a:solidFill>
            <a:schemeClr val="bg1"/>
          </a:solidFill>
          <a:ln>
            <a:solidFill>
              <a:prstClr val="black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786630" y="2066925"/>
            <a:ext cx="283845" cy="283845"/>
          </a:xfrm>
          <a:prstGeom prst="ellipse">
            <a:avLst/>
          </a:prstGeom>
          <a:solidFill>
            <a:schemeClr val="bg1"/>
          </a:solidFill>
          <a:ln>
            <a:solidFill>
              <a:prstClr val="black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endCxn id="50" idx="1"/>
          </p:cNvCxnSpPr>
          <p:nvPr/>
        </p:nvCxnSpPr>
        <p:spPr>
          <a:xfrm flipV="1">
            <a:off x="2133600" y="1835150"/>
            <a:ext cx="6216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3" idx="6"/>
            <a:endCxn id="38" idx="2"/>
          </p:cNvCxnSpPr>
          <p:nvPr/>
        </p:nvCxnSpPr>
        <p:spPr>
          <a:xfrm flipV="1">
            <a:off x="3322320" y="1081405"/>
            <a:ext cx="590550" cy="18478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3" idx="6"/>
            <a:endCxn id="39" idx="2"/>
          </p:cNvCxnSpPr>
          <p:nvPr/>
        </p:nvCxnSpPr>
        <p:spPr>
          <a:xfrm>
            <a:off x="3322320" y="1266190"/>
            <a:ext cx="590550" cy="1968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6"/>
            <a:endCxn id="40" idx="2"/>
          </p:cNvCxnSpPr>
          <p:nvPr/>
        </p:nvCxnSpPr>
        <p:spPr>
          <a:xfrm>
            <a:off x="3322320" y="1266190"/>
            <a:ext cx="590550" cy="57848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1" idx="2"/>
          </p:cNvCxnSpPr>
          <p:nvPr/>
        </p:nvCxnSpPr>
        <p:spPr>
          <a:xfrm>
            <a:off x="3338195" y="1282065"/>
            <a:ext cx="574675" cy="94424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6"/>
            <a:endCxn id="42" idx="2"/>
          </p:cNvCxnSpPr>
          <p:nvPr/>
        </p:nvCxnSpPr>
        <p:spPr>
          <a:xfrm>
            <a:off x="3322320" y="1647825"/>
            <a:ext cx="590550" cy="9588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4" idx="6"/>
          </p:cNvCxnSpPr>
          <p:nvPr/>
        </p:nvCxnSpPr>
        <p:spPr>
          <a:xfrm>
            <a:off x="3322320" y="1647825"/>
            <a:ext cx="600075" cy="60579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322320" y="1647825"/>
            <a:ext cx="587375" cy="19304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6" idx="6"/>
            <a:endCxn id="42" idx="2"/>
          </p:cNvCxnSpPr>
          <p:nvPr/>
        </p:nvCxnSpPr>
        <p:spPr>
          <a:xfrm>
            <a:off x="3322320" y="2411095"/>
            <a:ext cx="590550" cy="19558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39" idx="2"/>
          </p:cNvCxnSpPr>
          <p:nvPr/>
        </p:nvCxnSpPr>
        <p:spPr>
          <a:xfrm flipV="1">
            <a:off x="3322320" y="1463040"/>
            <a:ext cx="590550" cy="18478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6"/>
          </p:cNvCxnSpPr>
          <p:nvPr/>
        </p:nvCxnSpPr>
        <p:spPr>
          <a:xfrm flipV="1">
            <a:off x="3322320" y="1085215"/>
            <a:ext cx="581025" cy="5626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5" idx="6"/>
          </p:cNvCxnSpPr>
          <p:nvPr/>
        </p:nvCxnSpPr>
        <p:spPr>
          <a:xfrm>
            <a:off x="3322320" y="2029460"/>
            <a:ext cx="587375" cy="22415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5" idx="6"/>
            <a:endCxn id="42" idx="2"/>
          </p:cNvCxnSpPr>
          <p:nvPr/>
        </p:nvCxnSpPr>
        <p:spPr>
          <a:xfrm>
            <a:off x="3322320" y="2029460"/>
            <a:ext cx="590550" cy="57721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6" idx="6"/>
            <a:endCxn id="40" idx="2"/>
          </p:cNvCxnSpPr>
          <p:nvPr/>
        </p:nvCxnSpPr>
        <p:spPr>
          <a:xfrm flipV="1">
            <a:off x="3322320" y="1844675"/>
            <a:ext cx="590550" cy="56642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41" idx="2"/>
          </p:cNvCxnSpPr>
          <p:nvPr/>
        </p:nvCxnSpPr>
        <p:spPr>
          <a:xfrm flipV="1">
            <a:off x="3325495" y="2226310"/>
            <a:ext cx="587375" cy="17970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6" idx="6"/>
            <a:endCxn id="39" idx="2"/>
          </p:cNvCxnSpPr>
          <p:nvPr/>
        </p:nvCxnSpPr>
        <p:spPr>
          <a:xfrm flipV="1">
            <a:off x="3322320" y="1463040"/>
            <a:ext cx="590550" cy="94805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6"/>
            <a:endCxn id="38" idx="2"/>
          </p:cNvCxnSpPr>
          <p:nvPr/>
        </p:nvCxnSpPr>
        <p:spPr>
          <a:xfrm flipV="1">
            <a:off x="3322320" y="1081405"/>
            <a:ext cx="590550" cy="94805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6"/>
            <a:endCxn id="45" idx="2"/>
          </p:cNvCxnSpPr>
          <p:nvPr/>
        </p:nvCxnSpPr>
        <p:spPr>
          <a:xfrm>
            <a:off x="4196715" y="1081405"/>
            <a:ext cx="589915" cy="36449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6"/>
            <a:endCxn id="46" idx="2"/>
          </p:cNvCxnSpPr>
          <p:nvPr/>
        </p:nvCxnSpPr>
        <p:spPr>
          <a:xfrm>
            <a:off x="4196715" y="1463040"/>
            <a:ext cx="589915" cy="36449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6"/>
            <a:endCxn id="46" idx="2"/>
          </p:cNvCxnSpPr>
          <p:nvPr/>
        </p:nvCxnSpPr>
        <p:spPr>
          <a:xfrm>
            <a:off x="4196715" y="1081405"/>
            <a:ext cx="589915" cy="74612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9" idx="6"/>
            <a:endCxn id="47" idx="2"/>
          </p:cNvCxnSpPr>
          <p:nvPr/>
        </p:nvCxnSpPr>
        <p:spPr>
          <a:xfrm>
            <a:off x="4196715" y="1463040"/>
            <a:ext cx="589915" cy="74612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0" idx="6"/>
            <a:endCxn id="46" idx="2"/>
          </p:cNvCxnSpPr>
          <p:nvPr/>
        </p:nvCxnSpPr>
        <p:spPr>
          <a:xfrm flipV="1">
            <a:off x="4196715" y="1827530"/>
            <a:ext cx="589915" cy="1714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1" idx="6"/>
          </p:cNvCxnSpPr>
          <p:nvPr/>
        </p:nvCxnSpPr>
        <p:spPr>
          <a:xfrm flipV="1">
            <a:off x="4196715" y="2202815"/>
            <a:ext cx="595630" cy="2349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1" idx="6"/>
            <a:endCxn id="46" idx="2"/>
          </p:cNvCxnSpPr>
          <p:nvPr/>
        </p:nvCxnSpPr>
        <p:spPr>
          <a:xfrm flipV="1">
            <a:off x="4196715" y="1827530"/>
            <a:ext cx="589915" cy="39878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1" idx="6"/>
            <a:endCxn id="45" idx="2"/>
          </p:cNvCxnSpPr>
          <p:nvPr/>
        </p:nvCxnSpPr>
        <p:spPr>
          <a:xfrm flipV="1">
            <a:off x="4196715" y="1445895"/>
            <a:ext cx="589915" cy="78041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8" idx="6"/>
            <a:endCxn id="47" idx="2"/>
          </p:cNvCxnSpPr>
          <p:nvPr/>
        </p:nvCxnSpPr>
        <p:spPr>
          <a:xfrm>
            <a:off x="4196715" y="1081405"/>
            <a:ext cx="589915" cy="11277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2" idx="6"/>
            <a:endCxn id="47" idx="2"/>
          </p:cNvCxnSpPr>
          <p:nvPr/>
        </p:nvCxnSpPr>
        <p:spPr>
          <a:xfrm flipV="1">
            <a:off x="4196715" y="2209165"/>
            <a:ext cx="589915" cy="3975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2" idx="6"/>
            <a:endCxn id="45" idx="2"/>
          </p:cNvCxnSpPr>
          <p:nvPr/>
        </p:nvCxnSpPr>
        <p:spPr>
          <a:xfrm flipV="1">
            <a:off x="4196715" y="1445895"/>
            <a:ext cx="589915" cy="116078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6"/>
            <a:endCxn id="46" idx="2"/>
          </p:cNvCxnSpPr>
          <p:nvPr/>
        </p:nvCxnSpPr>
        <p:spPr>
          <a:xfrm flipV="1">
            <a:off x="4196715" y="1827530"/>
            <a:ext cx="589915" cy="77914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4201795" y="1453515"/>
            <a:ext cx="584200" cy="4064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0" idx="6"/>
            <a:endCxn id="47" idx="2"/>
          </p:cNvCxnSpPr>
          <p:nvPr/>
        </p:nvCxnSpPr>
        <p:spPr>
          <a:xfrm>
            <a:off x="4196715" y="1844675"/>
            <a:ext cx="589915" cy="36449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9" idx="6"/>
          </p:cNvCxnSpPr>
          <p:nvPr/>
        </p:nvCxnSpPr>
        <p:spPr>
          <a:xfrm>
            <a:off x="4196715" y="1463040"/>
            <a:ext cx="589280" cy="317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50" idx="3"/>
            <a:endCxn id="84" idx="0"/>
          </p:cNvCxnSpPr>
          <p:nvPr/>
        </p:nvCxnSpPr>
        <p:spPr>
          <a:xfrm>
            <a:off x="5390515" y="1835150"/>
            <a:ext cx="891540" cy="50355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668010" y="2338705"/>
            <a:ext cx="122745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联合表示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7" idx="0"/>
            <a:endCxn id="84" idx="2"/>
          </p:cNvCxnSpPr>
          <p:nvPr/>
        </p:nvCxnSpPr>
        <p:spPr>
          <a:xfrm flipV="1">
            <a:off x="6282055" y="2783840"/>
            <a:ext cx="0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26" idx="1"/>
          </p:cNvCxnSpPr>
          <p:nvPr/>
        </p:nvCxnSpPr>
        <p:spPr>
          <a:xfrm>
            <a:off x="6895465" y="2561590"/>
            <a:ext cx="10401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064385" y="53467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MLP</a:t>
            </a:r>
            <a:endParaRPr lang="en-US" altLang="zh-CN" sz="2000" b="1"/>
          </a:p>
        </p:txBody>
      </p:sp>
      <p:cxnSp>
        <p:nvCxnSpPr>
          <p:cNvPr id="88" name="肘形连接符 87"/>
          <p:cNvCxnSpPr/>
          <p:nvPr/>
        </p:nvCxnSpPr>
        <p:spPr>
          <a:xfrm rot="16200000" flipV="1">
            <a:off x="4737100" y="-1388745"/>
            <a:ext cx="928370" cy="6450330"/>
          </a:xfrm>
          <a:prstGeom prst="bentConnector3">
            <a:avLst>
              <a:gd name="adj1" fmla="val 196443"/>
            </a:avLst>
          </a:prstGeom>
          <a:ln>
            <a:solidFill>
              <a:srgbClr val="C00000"/>
            </a:solidFill>
            <a:prstDash val="lgDashDot"/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26" idx="2"/>
            <a:endCxn id="18" idx="3"/>
          </p:cNvCxnSpPr>
          <p:nvPr/>
        </p:nvCxnSpPr>
        <p:spPr>
          <a:xfrm rot="5400000">
            <a:off x="6666548" y="2601278"/>
            <a:ext cx="1550035" cy="1969770"/>
          </a:xfrm>
          <a:prstGeom prst="bentConnector2">
            <a:avLst/>
          </a:prstGeom>
          <a:ln>
            <a:solidFill>
              <a:srgbClr val="C00000"/>
            </a:solidFill>
            <a:prstDash val="lgDashDot"/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左大括号 89"/>
          <p:cNvSpPr/>
          <p:nvPr/>
        </p:nvSpPr>
        <p:spPr>
          <a:xfrm rot="16200000">
            <a:off x="3980815" y="2599055"/>
            <a:ext cx="295275" cy="4305935"/>
          </a:xfrm>
          <a:prstGeom prst="leftBrace">
            <a:avLst>
              <a:gd name="adj1" fmla="val 8296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387465" y="5346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静态特征重要性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700520" y="44240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时间关联性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251835" y="501396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动态特征重要性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Xiangrui CAI</dc:creator>
  <cp:lastModifiedBy>蔡祥睿</cp:lastModifiedBy>
  <cp:revision>19</cp:revision>
  <dcterms:created xsi:type="dcterms:W3CDTF">2020-03-13T12:03:00Z</dcterms:created>
  <dcterms:modified xsi:type="dcterms:W3CDTF">2020-04-05T07:50:56Z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