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921988" y="3783965"/>
            <a:ext cx="5457825" cy="814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73118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5688" y="4711065"/>
          <a:ext cx="35115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1" imgW="165100" imgH="215900" progId="Equation.KSEE3">
                  <p:embed/>
                </p:oleObj>
              </mc:Choice>
              <mc:Fallback>
                <p:oleObj name="" r:id="rId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5688" y="4711065"/>
                        <a:ext cx="35115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2483485" y="4413250"/>
            <a:ext cx="8890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14568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29833" y="4711065"/>
          <a:ext cx="40576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9833" y="4711065"/>
                        <a:ext cx="40576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3933033" y="4413250"/>
            <a:ext cx="63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78418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20988" y="4697413"/>
          <a:ext cx="3511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0988" y="4697413"/>
                        <a:ext cx="35115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>
            <a:stCxn id="31" idx="0"/>
          </p:cNvCxnSpPr>
          <p:nvPr/>
        </p:nvCxnSpPr>
        <p:spPr>
          <a:xfrm flipV="1">
            <a:off x="6796405" y="4413250"/>
            <a:ext cx="1270" cy="284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949668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13" idx="3"/>
            <a:endCxn id="23" idx="1"/>
          </p:cNvCxnSpPr>
          <p:nvPr/>
        </p:nvCxnSpPr>
        <p:spPr>
          <a:xfrm>
            <a:off x="2910683" y="4191000"/>
            <a:ext cx="603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4" idx="1"/>
          </p:cNvCxnSpPr>
          <p:nvPr/>
        </p:nvCxnSpPr>
        <p:spPr>
          <a:xfrm>
            <a:off x="4352133" y="4191000"/>
            <a:ext cx="5975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3"/>
            <a:endCxn id="30" idx="1"/>
          </p:cNvCxnSpPr>
          <p:nvPr/>
        </p:nvCxnSpPr>
        <p:spPr>
          <a:xfrm>
            <a:off x="5787233" y="4191000"/>
            <a:ext cx="591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134750" y="392430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RNN</a:t>
            </a:r>
            <a:endParaRPr lang="en-US" altLang="zh-CN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1134750" y="473583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EMR</a:t>
            </a:r>
            <a:endParaRPr lang="en-US" altLang="zh-CN" sz="2000" b="1"/>
          </a:p>
        </p:txBody>
      </p:sp>
      <p:graphicFrame>
        <p:nvGraphicFramePr>
          <p:cNvPr id="40" name="表格 39"/>
          <p:cNvGraphicFramePr/>
          <p:nvPr/>
        </p:nvGraphicFramePr>
        <p:xfrm>
          <a:off x="1310640" y="1395730"/>
          <a:ext cx="1600200" cy="131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</a:tblGrid>
              <a:tr h="13163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1200150" y="2712085"/>
            <a:ext cx="1821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表现型字典</a:t>
            </a:r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" name="直接箭头连接符 47"/>
          <p:cNvCxnSpPr>
            <a:stCxn id="40" idx="3"/>
            <a:endCxn id="55" idx="1"/>
          </p:cNvCxnSpPr>
          <p:nvPr/>
        </p:nvCxnSpPr>
        <p:spPr>
          <a:xfrm flipV="1">
            <a:off x="2910840" y="2052955"/>
            <a:ext cx="113982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3" idx="0"/>
            <a:endCxn id="55" idx="2"/>
          </p:cNvCxnSpPr>
          <p:nvPr/>
        </p:nvCxnSpPr>
        <p:spPr>
          <a:xfrm flipV="1">
            <a:off x="2491901" y="2370455"/>
            <a:ext cx="2869722" cy="1597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3" idx="0"/>
            <a:endCxn id="55" idx="2"/>
          </p:cNvCxnSpPr>
          <p:nvPr/>
        </p:nvCxnSpPr>
        <p:spPr>
          <a:xfrm flipV="1">
            <a:off x="3933351" y="2370455"/>
            <a:ext cx="1428272" cy="1597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0"/>
            <a:endCxn id="55" idx="2"/>
          </p:cNvCxnSpPr>
          <p:nvPr/>
        </p:nvCxnSpPr>
        <p:spPr>
          <a:xfrm flipH="1" flipV="1">
            <a:off x="5361623" y="2370455"/>
            <a:ext cx="1435578" cy="1597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50665" y="1734820"/>
            <a:ext cx="2621915" cy="6356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基于表现型的患者表示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>
          <a:xfrm>
            <a:off x="6672580" y="2052955"/>
            <a:ext cx="183070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流程图: 终止 57"/>
          <p:cNvSpPr/>
          <p:nvPr/>
        </p:nvSpPr>
        <p:spPr>
          <a:xfrm>
            <a:off x="8503285" y="1734185"/>
            <a:ext cx="1839595" cy="63563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队列识别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流程图: 终止 58"/>
          <p:cNvSpPr/>
          <p:nvPr/>
        </p:nvSpPr>
        <p:spPr>
          <a:xfrm>
            <a:off x="8503285" y="3806190"/>
            <a:ext cx="1839595" cy="63563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数据重构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5" idx="3"/>
            <a:endCxn id="59" idx="1"/>
          </p:cNvCxnSpPr>
          <p:nvPr/>
        </p:nvCxnSpPr>
        <p:spPr>
          <a:xfrm>
            <a:off x="6672580" y="2052955"/>
            <a:ext cx="1830705" cy="2071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88935" y="4597718"/>
          <a:ext cx="235394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7" imgW="1104900" imgH="228600" progId="Equation.KSEE3">
                  <p:embed/>
                </p:oleObj>
              </mc:Choice>
              <mc:Fallback>
                <p:oleObj name="" r:id="rId7" imgW="1104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8935" y="4597718"/>
                        <a:ext cx="235394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274175" y="2539683"/>
          <a:ext cx="29781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9" imgW="139700" imgH="165100" progId="Equation.KSEE3">
                  <p:embed/>
                </p:oleObj>
              </mc:Choice>
              <mc:Fallback>
                <p:oleObj name="" r:id="rId9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74175" y="2539683"/>
                        <a:ext cx="29781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7038975" y="16148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标注数据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 rot="2820000">
            <a:off x="7253605" y="29038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未标注数据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9" name="对象 6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47540" y="1297305"/>
          <a:ext cx="184277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11" imgW="965200" imgH="228600" progId="Equation.KSEE3">
                  <p:embed/>
                </p:oleObj>
              </mc:Choice>
              <mc:Fallback>
                <p:oleObj name="" r:id="rId1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7540" y="1297305"/>
                        <a:ext cx="184277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>
            <a:stCxn id="34" idx="0"/>
            <a:endCxn id="55" idx="2"/>
          </p:cNvCxnSpPr>
          <p:nvPr/>
        </p:nvCxnSpPr>
        <p:spPr>
          <a:xfrm flipH="1" flipV="1">
            <a:off x="5361623" y="2370455"/>
            <a:ext cx="6828" cy="159766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55CF2C1E-4C62-4968-80AA-27A62F2C31C9}"/>
                  </a:ext>
                </a:extLst>
              </p:cNvPr>
              <p:cNvSpPr txBox="1"/>
              <p:nvPr/>
            </p:nvSpPr>
            <p:spPr>
              <a:xfrm>
                <a:off x="2385538" y="3475553"/>
                <a:ext cx="333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38" y="3475553"/>
                <a:ext cx="333296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8182" r="-727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ele attr="{D4AEE24B-B0DF-42FF-8505-811A24A20BFA}"/>
                  </a:ext>
                </a:extLst>
              </p:cNvPr>
              <p:cNvSpPr txBox="1"/>
              <p:nvPr/>
            </p:nvSpPr>
            <p:spPr>
              <a:xfrm>
                <a:off x="3814447" y="3475969"/>
                <a:ext cx="339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7" y="3475969"/>
                <a:ext cx="33925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20000" r="-909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DB14F545-6EF1-458B-A9FA-47A3E44DB4A5}"/>
                  </a:ext>
                </a:extLst>
              </p:cNvPr>
              <p:cNvSpPr txBox="1"/>
              <p:nvPr/>
            </p:nvSpPr>
            <p:spPr>
              <a:xfrm>
                <a:off x="6726018" y="3429000"/>
                <a:ext cx="317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8" y="3429000"/>
                <a:ext cx="317010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9231" r="-5769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23</cp:revision>
  <dcterms:created xsi:type="dcterms:W3CDTF">2020-03-14T08:09:00Z</dcterms:created>
  <dcterms:modified xsi:type="dcterms:W3CDTF">2020-04-05T07:54:11Z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