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" name="圆角矩形 107"/>
          <p:cNvSpPr/>
          <p:nvPr/>
        </p:nvSpPr>
        <p:spPr>
          <a:xfrm>
            <a:off x="8116570" y="2868295"/>
            <a:ext cx="2651760" cy="41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7" name="圆角矩形 106"/>
          <p:cNvSpPr/>
          <p:nvPr/>
        </p:nvSpPr>
        <p:spPr>
          <a:xfrm>
            <a:off x="8116570" y="4069080"/>
            <a:ext cx="2651760" cy="41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1214755" y="3783965"/>
            <a:ext cx="5457825" cy="8140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365885" y="3968115"/>
            <a:ext cx="837565" cy="445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hidden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8455" y="4752340"/>
          <a:ext cx="351155" cy="45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" imgW="165100" imgH="215900" progId="Equation.KSEE3">
                  <p:embed/>
                </p:oleObj>
              </mc:Choice>
              <mc:Fallback>
                <p:oleObj name="" r:id="rId1" imgW="1651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8455" y="4752340"/>
                        <a:ext cx="351155" cy="459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箭头连接符 20"/>
          <p:cNvCxnSpPr/>
          <p:nvPr/>
        </p:nvCxnSpPr>
        <p:spPr>
          <a:xfrm flipV="1">
            <a:off x="1784350" y="4413250"/>
            <a:ext cx="635" cy="421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807335" y="3968115"/>
            <a:ext cx="837565" cy="445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hidden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22600" y="4752340"/>
          <a:ext cx="405765" cy="45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3" imgW="190500" imgH="215900" progId="Equation.KSEE3">
                  <p:embed/>
                </p:oleObj>
              </mc:Choice>
              <mc:Fallback>
                <p:oleObj name="" r:id="rId3" imgW="1905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2600" y="4752340"/>
                        <a:ext cx="405765" cy="459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箭头连接符 25"/>
          <p:cNvCxnSpPr>
            <a:stCxn id="24" idx="0"/>
            <a:endCxn id="23" idx="2"/>
          </p:cNvCxnSpPr>
          <p:nvPr/>
        </p:nvCxnSpPr>
        <p:spPr>
          <a:xfrm flipV="1">
            <a:off x="3225800" y="4413250"/>
            <a:ext cx="635" cy="339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671185" y="3968115"/>
            <a:ext cx="837565" cy="445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hidden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13755" y="4738688"/>
          <a:ext cx="351155" cy="48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5" imgW="165100" imgH="228600" progId="Equation.KSEE3">
                  <p:embed/>
                </p:oleObj>
              </mc:Choice>
              <mc:Fallback>
                <p:oleObj name="" r:id="rId5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13755" y="4738688"/>
                        <a:ext cx="351155" cy="486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接箭头连接符 32"/>
          <p:cNvCxnSpPr/>
          <p:nvPr/>
        </p:nvCxnSpPr>
        <p:spPr>
          <a:xfrm flipV="1">
            <a:off x="6089650" y="4413250"/>
            <a:ext cx="635" cy="4083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242435" y="3968115"/>
            <a:ext cx="837565" cy="445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...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13" idx="3"/>
            <a:endCxn id="23" idx="1"/>
          </p:cNvCxnSpPr>
          <p:nvPr/>
        </p:nvCxnSpPr>
        <p:spPr>
          <a:xfrm>
            <a:off x="2203450" y="4191000"/>
            <a:ext cx="6038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34" idx="1"/>
          </p:cNvCxnSpPr>
          <p:nvPr/>
        </p:nvCxnSpPr>
        <p:spPr>
          <a:xfrm>
            <a:off x="3644900" y="4191000"/>
            <a:ext cx="5975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4" idx="3"/>
            <a:endCxn id="30" idx="1"/>
          </p:cNvCxnSpPr>
          <p:nvPr/>
        </p:nvCxnSpPr>
        <p:spPr>
          <a:xfrm>
            <a:off x="5080000" y="4191000"/>
            <a:ext cx="5911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34645" y="3924300"/>
            <a:ext cx="974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/>
              <a:t>RNN</a:t>
            </a:r>
            <a:endParaRPr lang="en-US" altLang="zh-CN" sz="2000" b="1"/>
          </a:p>
        </p:txBody>
      </p:sp>
      <p:sp>
        <p:nvSpPr>
          <p:cNvPr id="39" name="文本框 38"/>
          <p:cNvSpPr txBox="1"/>
          <p:nvPr/>
        </p:nvSpPr>
        <p:spPr>
          <a:xfrm>
            <a:off x="334645" y="4739005"/>
            <a:ext cx="974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/>
              <a:t>EMR</a:t>
            </a:r>
            <a:endParaRPr lang="en-US" altLang="zh-CN" sz="2000" b="1"/>
          </a:p>
        </p:txBody>
      </p:sp>
      <p:sp>
        <p:nvSpPr>
          <p:cNvPr id="2" name="圆角矩形 1"/>
          <p:cNvSpPr/>
          <p:nvPr/>
        </p:nvSpPr>
        <p:spPr>
          <a:xfrm>
            <a:off x="1214755" y="2207260"/>
            <a:ext cx="5457825" cy="81407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65885" y="2391410"/>
            <a:ext cx="837565" cy="445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hidden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07335" y="2391410"/>
            <a:ext cx="837565" cy="445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hidden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71185" y="2391410"/>
            <a:ext cx="837565" cy="445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hidden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42435" y="2391410"/>
            <a:ext cx="837565" cy="445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...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4" idx="3"/>
            <a:endCxn id="9" idx="1"/>
          </p:cNvCxnSpPr>
          <p:nvPr/>
        </p:nvCxnSpPr>
        <p:spPr>
          <a:xfrm>
            <a:off x="2203450" y="2614295"/>
            <a:ext cx="6038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42" idx="1"/>
          </p:cNvCxnSpPr>
          <p:nvPr/>
        </p:nvCxnSpPr>
        <p:spPr>
          <a:xfrm>
            <a:off x="3644900" y="2614295"/>
            <a:ext cx="5975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2" idx="3"/>
            <a:endCxn id="16" idx="1"/>
          </p:cNvCxnSpPr>
          <p:nvPr/>
        </p:nvCxnSpPr>
        <p:spPr>
          <a:xfrm>
            <a:off x="5080000" y="2614295"/>
            <a:ext cx="5911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334645" y="2347595"/>
            <a:ext cx="974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/>
              <a:t>RNN</a:t>
            </a:r>
            <a:endParaRPr lang="en-US" altLang="zh-CN" sz="2000" b="1"/>
          </a:p>
        </p:txBody>
      </p:sp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74800" y="1507490"/>
          <a:ext cx="432435" cy="45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7" imgW="203200" imgH="215900" progId="Equation.KSEE3">
                  <p:embed/>
                </p:oleObj>
              </mc:Choice>
              <mc:Fallback>
                <p:oleObj name="" r:id="rId7" imgW="2032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74800" y="1507490"/>
                        <a:ext cx="432435" cy="459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02280" y="1507490"/>
          <a:ext cx="460375" cy="45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" name="" r:id="rId9" imgW="215900" imgH="215900" progId="Equation.KSEE3">
                  <p:embed/>
                </p:oleObj>
              </mc:Choice>
              <mc:Fallback>
                <p:oleObj name="" r:id="rId9" imgW="2159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02280" y="1507490"/>
                        <a:ext cx="460375" cy="459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80100" y="1493838"/>
          <a:ext cx="432435" cy="48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" name="" r:id="rId11" imgW="203200" imgH="228600" progId="Equation.KSEE3">
                  <p:embed/>
                </p:oleObj>
              </mc:Choice>
              <mc:Fallback>
                <p:oleObj name="" r:id="rId11" imgW="2032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80100" y="1493838"/>
                        <a:ext cx="432435" cy="486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文本框 75"/>
          <p:cNvSpPr txBox="1"/>
          <p:nvPr/>
        </p:nvSpPr>
        <p:spPr>
          <a:xfrm>
            <a:off x="334645" y="1581785"/>
            <a:ext cx="974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/>
              <a:t>Mask</a:t>
            </a:r>
            <a:endParaRPr lang="en-US" altLang="zh-CN" sz="2000" b="1"/>
          </a:p>
        </p:txBody>
      </p:sp>
      <p:cxnSp>
        <p:nvCxnSpPr>
          <p:cNvPr id="77" name="直接箭头连接符 76"/>
          <p:cNvCxnSpPr>
            <a:endCxn id="4" idx="0"/>
          </p:cNvCxnSpPr>
          <p:nvPr/>
        </p:nvCxnSpPr>
        <p:spPr>
          <a:xfrm flipH="1">
            <a:off x="1784985" y="1904365"/>
            <a:ext cx="635" cy="487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>
            <a:off x="3232785" y="1904365"/>
            <a:ext cx="635" cy="487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>
            <a:off x="6096635" y="1904365"/>
            <a:ext cx="635" cy="487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4" idx="2"/>
            <a:endCxn id="13" idx="0"/>
          </p:cNvCxnSpPr>
          <p:nvPr/>
        </p:nvCxnSpPr>
        <p:spPr>
          <a:xfrm>
            <a:off x="1784985" y="2836545"/>
            <a:ext cx="0" cy="1131570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9" idx="2"/>
            <a:endCxn id="23" idx="0"/>
          </p:cNvCxnSpPr>
          <p:nvPr/>
        </p:nvCxnSpPr>
        <p:spPr>
          <a:xfrm>
            <a:off x="3226435" y="2836545"/>
            <a:ext cx="0" cy="1131570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16" idx="2"/>
            <a:endCxn id="30" idx="0"/>
          </p:cNvCxnSpPr>
          <p:nvPr/>
        </p:nvCxnSpPr>
        <p:spPr>
          <a:xfrm>
            <a:off x="6090285" y="2836545"/>
            <a:ext cx="0" cy="1131570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13" idx="3"/>
            <a:endCxn id="9" idx="1"/>
          </p:cNvCxnSpPr>
          <p:nvPr/>
        </p:nvCxnSpPr>
        <p:spPr>
          <a:xfrm flipV="1">
            <a:off x="2203450" y="2614295"/>
            <a:ext cx="603885" cy="1576705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23" idx="3"/>
            <a:endCxn id="42" idx="1"/>
          </p:cNvCxnSpPr>
          <p:nvPr/>
        </p:nvCxnSpPr>
        <p:spPr>
          <a:xfrm flipV="1">
            <a:off x="3644900" y="2614295"/>
            <a:ext cx="597535" cy="1576705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34" idx="3"/>
          </p:cNvCxnSpPr>
          <p:nvPr/>
        </p:nvCxnSpPr>
        <p:spPr>
          <a:xfrm flipV="1">
            <a:off x="5080000" y="2609850"/>
            <a:ext cx="582295" cy="1581150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2927350" y="5501005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）对偶学习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8197850" y="4116705"/>
            <a:ext cx="300355" cy="3003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8733790" y="4116705"/>
            <a:ext cx="300355" cy="3003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10341610" y="4116705"/>
            <a:ext cx="300355" cy="3003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9269730" y="4116705"/>
            <a:ext cx="300355" cy="3003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9805670" y="4116705"/>
            <a:ext cx="300355" cy="3003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8197850" y="2926080"/>
            <a:ext cx="300355" cy="30035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8733790" y="2926080"/>
            <a:ext cx="300355" cy="3003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10341610" y="2926080"/>
            <a:ext cx="300355" cy="3003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9269730" y="2926080"/>
            <a:ext cx="300355" cy="3003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9805670" y="2926080"/>
            <a:ext cx="300355" cy="30035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03" name="对象 10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17435" y="4023043"/>
          <a:ext cx="351155" cy="48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" name="" r:id="rId13" imgW="165100" imgH="228600" progId="Equation.KSEE3">
                  <p:embed/>
                </p:oleObj>
              </mc:Choice>
              <mc:Fallback>
                <p:oleObj name="" r:id="rId13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417435" y="4023043"/>
                        <a:ext cx="351155" cy="486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对象 10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90130" y="2740978"/>
          <a:ext cx="405765" cy="54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" name="" r:id="rId15" imgW="190500" imgH="254000" progId="Equation.KSEE3">
                  <p:embed/>
                </p:oleObj>
              </mc:Choice>
              <mc:Fallback>
                <p:oleObj name="" r:id="rId15" imgW="1905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390130" y="2740978"/>
                        <a:ext cx="405765" cy="541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" name="文本框 108"/>
          <p:cNvSpPr txBox="1"/>
          <p:nvPr/>
        </p:nvSpPr>
        <p:spPr>
          <a:xfrm>
            <a:off x="8364855" y="5501005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）特征回归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10" name="直接箭头连接符 109"/>
          <p:cNvCxnSpPr>
            <a:stCxn id="94" idx="0"/>
            <a:endCxn id="98" idx="4"/>
          </p:cNvCxnSpPr>
          <p:nvPr/>
        </p:nvCxnSpPr>
        <p:spPr>
          <a:xfrm flipH="1" flipV="1">
            <a:off x="8348345" y="3226435"/>
            <a:ext cx="535940" cy="89027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96" idx="0"/>
            <a:endCxn id="98" idx="4"/>
          </p:cNvCxnSpPr>
          <p:nvPr/>
        </p:nvCxnSpPr>
        <p:spPr>
          <a:xfrm flipH="1" flipV="1">
            <a:off x="8348345" y="3226435"/>
            <a:ext cx="1071880" cy="89027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95" idx="0"/>
            <a:endCxn id="98" idx="4"/>
          </p:cNvCxnSpPr>
          <p:nvPr/>
        </p:nvCxnSpPr>
        <p:spPr>
          <a:xfrm flipH="1" flipV="1">
            <a:off x="8348345" y="3226435"/>
            <a:ext cx="2143760" cy="89027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94" idx="0"/>
            <a:endCxn id="102" idx="4"/>
          </p:cNvCxnSpPr>
          <p:nvPr/>
        </p:nvCxnSpPr>
        <p:spPr>
          <a:xfrm flipV="1">
            <a:off x="8884285" y="3226435"/>
            <a:ext cx="1071880" cy="89027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endCxn id="102" idx="4"/>
          </p:cNvCxnSpPr>
          <p:nvPr/>
        </p:nvCxnSpPr>
        <p:spPr>
          <a:xfrm flipV="1">
            <a:off x="9411335" y="3226435"/>
            <a:ext cx="544830" cy="883285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95" idx="0"/>
            <a:endCxn id="102" idx="4"/>
          </p:cNvCxnSpPr>
          <p:nvPr/>
        </p:nvCxnSpPr>
        <p:spPr>
          <a:xfrm flipH="1" flipV="1">
            <a:off x="9956165" y="3226435"/>
            <a:ext cx="535940" cy="89027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>
            <a:off x="8023225" y="2207260"/>
            <a:ext cx="300355" cy="3003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8816975" y="2207895"/>
            <a:ext cx="300355" cy="3003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9805670" y="2195195"/>
            <a:ext cx="300355" cy="30035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8348345" y="2219960"/>
            <a:ext cx="3695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NA</a:t>
            </a:r>
            <a:endParaRPr lang="en-US" altLang="zh-CN" sz="1200"/>
          </a:p>
        </p:txBody>
      </p:sp>
      <p:sp>
        <p:nvSpPr>
          <p:cNvPr id="120" name="文本框 119"/>
          <p:cNvSpPr txBox="1"/>
          <p:nvPr/>
        </p:nvSpPr>
        <p:spPr>
          <a:xfrm>
            <a:off x="9122410" y="2220595"/>
            <a:ext cx="640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观测值</a:t>
            </a:r>
            <a:endParaRPr lang="zh-CN" altLang="en-US" sz="1200"/>
          </a:p>
        </p:txBody>
      </p:sp>
      <p:sp>
        <p:nvSpPr>
          <p:cNvPr id="121" name="文本框 120"/>
          <p:cNvSpPr txBox="1"/>
          <p:nvPr/>
        </p:nvSpPr>
        <p:spPr>
          <a:xfrm>
            <a:off x="10171430" y="2219325"/>
            <a:ext cx="640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推断值</a:t>
            </a:r>
            <a:endParaRPr lang="zh-CN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WPS 演示</Application>
  <PresentationFormat>宽屏</PresentationFormat>
  <Paragraphs>34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1</vt:i4>
      </vt:variant>
    </vt:vector>
  </HeadingPairs>
  <TitlesOfParts>
    <vt:vector size="17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Xiangrui CAI</dc:creator>
  <cp:lastModifiedBy>蔡祥睿</cp:lastModifiedBy>
  <cp:revision>28</cp:revision>
  <dcterms:created xsi:type="dcterms:W3CDTF">2020-03-14T08:09:00Z</dcterms:created>
  <dcterms:modified xsi:type="dcterms:W3CDTF">2020-03-14T11:38:57Z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