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圆角矩形 26"/>
          <p:cNvSpPr/>
          <p:nvPr/>
        </p:nvSpPr>
        <p:spPr>
          <a:xfrm>
            <a:off x="1406525" y="3237230"/>
            <a:ext cx="5457825" cy="814705"/>
          </a:xfrm>
          <a:prstGeom prst="roundRect">
            <a:avLst>
              <a:gd name="adj" fmla="val 5067"/>
            </a:avLst>
          </a:prstGeom>
          <a:solidFill>
            <a:schemeClr val="bg1">
              <a:lumMod val="9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870075" y="4729480"/>
          <a:ext cx="21209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90"/>
              </a:tblGrid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0705" y="4295140"/>
          <a:ext cx="29591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15900" progId="Equation.KSEE3">
                  <p:embed/>
                </p:oleObj>
              </mc:Choice>
              <mc:Fallback>
                <p:oleObj name="" r:id="rId1" imgW="165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0705" y="4295140"/>
                        <a:ext cx="29591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3311525" y="4729480"/>
          <a:ext cx="21209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90"/>
              </a:tblGrid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3105" y="4295140"/>
          <a:ext cx="34226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90500" imgH="215900" progId="Equation.KSEE3">
                  <p:embed/>
                </p:oleObj>
              </mc:Choice>
              <mc:Fallback>
                <p:oleObj name="" r:id="rId3" imgW="190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3105" y="4295140"/>
                        <a:ext cx="342265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表格 16"/>
          <p:cNvGraphicFramePr/>
          <p:nvPr/>
        </p:nvGraphicFramePr>
        <p:xfrm>
          <a:off x="6175375" y="4729480"/>
          <a:ext cx="212090" cy="85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90"/>
              </a:tblGrid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272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3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36005" y="4286250"/>
          <a:ext cx="29591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65100" imgH="228600" progId="Equation.KSEE3">
                  <p:embed/>
                </p:oleObj>
              </mc:Choice>
              <mc:Fallback>
                <p:oleObj name="" r:id="rId5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36005" y="4286250"/>
                        <a:ext cx="29591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526415" y="3445510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RNN</a:t>
            </a:r>
            <a:endParaRPr lang="en-US" altLang="zh-CN" sz="2000" b="1"/>
          </a:p>
        </p:txBody>
      </p:sp>
      <p:sp>
        <p:nvSpPr>
          <p:cNvPr id="29" name="文本框 28"/>
          <p:cNvSpPr txBox="1"/>
          <p:nvPr/>
        </p:nvSpPr>
        <p:spPr>
          <a:xfrm>
            <a:off x="526415" y="4330700"/>
            <a:ext cx="974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EMR</a:t>
            </a:r>
            <a:endParaRPr lang="en-US" altLang="zh-CN" sz="2000" b="1"/>
          </a:p>
        </p:txBody>
      </p:sp>
      <p:sp>
        <p:nvSpPr>
          <p:cNvPr id="31" name="矩形 30"/>
          <p:cNvSpPr/>
          <p:nvPr/>
        </p:nvSpPr>
        <p:spPr>
          <a:xfrm>
            <a:off x="1557655" y="3689350"/>
            <a:ext cx="837565" cy="295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12</a:t>
            </a:r>
            <a:endParaRPr lang="en-US" altLang="zh-CN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57655" y="3303270"/>
            <a:ext cx="837565" cy="295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11</a:t>
            </a:r>
            <a:endParaRPr lang="en-US" altLang="zh-CN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98470" y="3689350"/>
            <a:ext cx="837565" cy="295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998470" y="3303270"/>
            <a:ext cx="837565" cy="295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62955" y="3689350"/>
            <a:ext cx="837565" cy="295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62955" y="3303270"/>
            <a:ext cx="837565" cy="2959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1" name="直接箭头连接符 40"/>
          <p:cNvCxnSpPr>
            <a:stCxn id="32" idx="3"/>
            <a:endCxn id="36" idx="1"/>
          </p:cNvCxnSpPr>
          <p:nvPr/>
        </p:nvCxnSpPr>
        <p:spPr>
          <a:xfrm>
            <a:off x="2395220" y="3457575"/>
            <a:ext cx="603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395220" y="3837305"/>
            <a:ext cx="603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0" idx="1"/>
          </p:cNvCxnSpPr>
          <p:nvPr/>
        </p:nvCxnSpPr>
        <p:spPr>
          <a:xfrm>
            <a:off x="3836035" y="3457575"/>
            <a:ext cx="2026920" cy="0"/>
          </a:xfrm>
          <a:prstGeom prst="straightConnector1">
            <a:avLst/>
          </a:prstGeom>
          <a:ln>
            <a:prstDash val="lgDashDot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3836035" y="3837305"/>
            <a:ext cx="2026920" cy="0"/>
          </a:xfrm>
          <a:prstGeom prst="straightConnector1">
            <a:avLst/>
          </a:prstGeom>
          <a:ln>
            <a:prstDash val="lgDashDot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09713" y="4646930"/>
            <a:ext cx="29019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r>
              <a:rPr lang="en-US" altLang="zh-CN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endParaRPr lang="en-US" altLang="zh-CN" sz="1400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500188" y="4885055"/>
            <a:ext cx="29019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1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r>
              <a:rPr lang="en-US" altLang="zh-CN" sz="1400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endParaRPr lang="en-US" altLang="zh-CN" sz="1400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1825625" y="1762125"/>
            <a:ext cx="288290" cy="618490"/>
            <a:chOff x="2885" y="3832"/>
            <a:chExt cx="454" cy="974"/>
          </a:xfrm>
        </p:grpSpPr>
        <p:sp>
          <p:nvSpPr>
            <p:cNvPr id="53" name="圆角矩形 52"/>
            <p:cNvSpPr/>
            <p:nvPr/>
          </p:nvSpPr>
          <p:spPr>
            <a:xfrm>
              <a:off x="2885" y="3832"/>
              <a:ext cx="454" cy="975"/>
            </a:xfrm>
            <a:prstGeom prst="roundRect">
              <a:avLst/>
            </a:prstGeom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2934" y="3917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2933" y="4373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3272790" y="1762125"/>
            <a:ext cx="288290" cy="618490"/>
            <a:chOff x="5155" y="3832"/>
            <a:chExt cx="454" cy="974"/>
          </a:xfrm>
        </p:grpSpPr>
        <p:sp>
          <p:nvSpPr>
            <p:cNvPr id="63" name="圆角矩形 62"/>
            <p:cNvSpPr/>
            <p:nvPr/>
          </p:nvSpPr>
          <p:spPr>
            <a:xfrm>
              <a:off x="5155" y="3832"/>
              <a:ext cx="454" cy="975"/>
            </a:xfrm>
            <a:prstGeom prst="roundRect">
              <a:avLst/>
            </a:prstGeom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5204" y="3917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5203" y="4373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123940" y="1762125"/>
            <a:ext cx="288290" cy="618490"/>
            <a:chOff x="5155" y="3832"/>
            <a:chExt cx="454" cy="974"/>
          </a:xfrm>
        </p:grpSpPr>
        <p:sp>
          <p:nvSpPr>
            <p:cNvPr id="72" name="圆角矩形 71"/>
            <p:cNvSpPr/>
            <p:nvPr/>
          </p:nvSpPr>
          <p:spPr>
            <a:xfrm>
              <a:off x="5155" y="3832"/>
              <a:ext cx="454" cy="975"/>
            </a:xfrm>
            <a:prstGeom prst="roundRect">
              <a:avLst/>
            </a:prstGeom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5204" y="3917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5203" y="4373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5" name="右大括号 74"/>
          <p:cNvSpPr/>
          <p:nvPr/>
        </p:nvSpPr>
        <p:spPr>
          <a:xfrm rot="16200000">
            <a:off x="4001135" y="-593090"/>
            <a:ext cx="228600" cy="4304665"/>
          </a:xfrm>
          <a:prstGeom prst="rightBrace">
            <a:avLst>
              <a:gd name="adj1" fmla="val 4416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2896870" y="1028700"/>
            <a:ext cx="2437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/>
              <a:t>特征敏感的时间注意力</a:t>
            </a:r>
            <a:r>
              <a:rPr lang="zh-CN" altLang="en-US"/>
              <a:t>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</a:rPr>
              <a:t>T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7" name="对象 8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圆角矩形 87"/>
          <p:cNvSpPr/>
          <p:nvPr/>
        </p:nvSpPr>
        <p:spPr>
          <a:xfrm>
            <a:off x="1558290" y="2632710"/>
            <a:ext cx="836930" cy="349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Attn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2997835" y="2632710"/>
            <a:ext cx="836930" cy="349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Attn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5863590" y="2632710"/>
            <a:ext cx="836930" cy="349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Attn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1974850" y="2981960"/>
            <a:ext cx="1905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3419475" y="2981960"/>
            <a:ext cx="1905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 flipV="1">
            <a:off x="6282055" y="2998470"/>
            <a:ext cx="1905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V="1">
            <a:off x="1976755" y="4100195"/>
            <a:ext cx="1905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3421380" y="4100195"/>
            <a:ext cx="1905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283960" y="4116705"/>
            <a:ext cx="1905" cy="2387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>
            <a:off x="2393950" y="2807335"/>
            <a:ext cx="6032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3834765" y="2807335"/>
            <a:ext cx="2026920" cy="0"/>
          </a:xfrm>
          <a:prstGeom prst="straightConnector1">
            <a:avLst/>
          </a:prstGeom>
          <a:ln>
            <a:prstDash val="lgDashDotDot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1970405" y="2381250"/>
            <a:ext cx="1905" cy="2387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3415030" y="2381250"/>
            <a:ext cx="1905" cy="23876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72" idx="2"/>
          </p:cNvCxnSpPr>
          <p:nvPr/>
        </p:nvCxnSpPr>
        <p:spPr>
          <a:xfrm flipH="1" flipV="1">
            <a:off x="6268085" y="2381250"/>
            <a:ext cx="9525" cy="25527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 rot="5400000">
            <a:off x="7496175" y="1683385"/>
            <a:ext cx="288290" cy="618490"/>
            <a:chOff x="5155" y="3832"/>
            <a:chExt cx="454" cy="974"/>
          </a:xfrm>
        </p:grpSpPr>
        <p:sp>
          <p:nvSpPr>
            <p:cNvPr id="112" name="圆角矩形 111"/>
            <p:cNvSpPr/>
            <p:nvPr/>
          </p:nvSpPr>
          <p:spPr>
            <a:xfrm>
              <a:off x="5155" y="3832"/>
              <a:ext cx="454" cy="97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204" y="3917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椭圆 113"/>
            <p:cNvSpPr/>
            <p:nvPr/>
          </p:nvSpPr>
          <p:spPr>
            <a:xfrm>
              <a:off x="5203" y="4373"/>
              <a:ext cx="357" cy="357"/>
            </a:xfrm>
            <a:prstGeom prst="ellipse">
              <a:avLst/>
            </a:prstGeom>
            <a:solidFill>
              <a:schemeClr val="bg1"/>
            </a:solidFill>
            <a:ln>
              <a:solidFill>
                <a:prstClr val="black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15" name="文本框 114"/>
          <p:cNvSpPr txBox="1"/>
          <p:nvPr/>
        </p:nvSpPr>
        <p:spPr>
          <a:xfrm>
            <a:off x="6925310" y="1375410"/>
            <a:ext cx="1430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>
                <a:sym typeface="+mn-ea"/>
              </a:rPr>
              <a:t>特征注意力</a:t>
            </a:r>
            <a:r>
              <a:rPr lang="zh-CN" altLang="en-US">
                <a:sym typeface="+mn-ea"/>
              </a:rPr>
              <a:t> 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r>
              <a:rPr lang="en-US" altLang="zh-CN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</a:t>
            </a:r>
            <a:endParaRPr lang="en-US" altLang="zh-CN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7221220" y="2632710"/>
            <a:ext cx="836930" cy="3492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MLP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90" idx="3"/>
            <a:endCxn id="116" idx="1"/>
          </p:cNvCxnSpPr>
          <p:nvPr/>
        </p:nvCxnSpPr>
        <p:spPr>
          <a:xfrm>
            <a:off x="6700520" y="2807335"/>
            <a:ext cx="520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2" idx="3"/>
            <a:endCxn id="116" idx="0"/>
          </p:cNvCxnSpPr>
          <p:nvPr/>
        </p:nvCxnSpPr>
        <p:spPr>
          <a:xfrm flipH="1">
            <a:off x="7639685" y="2136775"/>
            <a:ext cx="635" cy="495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8058150" y="2807335"/>
            <a:ext cx="520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8578850" y="2575560"/>
            <a:ext cx="28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y</a:t>
            </a:r>
            <a:endParaRPr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807720" y="31686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①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585720" y="100711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②</a:t>
            </a:r>
            <a:endParaRPr lang="zh-CN" altLang="en-US">
              <a:latin typeface="Calibri" panose="020F05020202040302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610350" y="134239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Calibri" panose="020F0502020204030204" charset="0"/>
              </a:rPr>
              <a:t>③</a:t>
            </a:r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Office 主题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Xiangrui CAI</dc:creator>
  <cp:lastModifiedBy>蔡祥睿</cp:lastModifiedBy>
  <cp:revision>18</cp:revision>
  <dcterms:created xsi:type="dcterms:W3CDTF">2020-03-14T14:02:00Z</dcterms:created>
  <dcterms:modified xsi:type="dcterms:W3CDTF">2020-03-14T14:47:34Z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