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B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7887017" y="4045556"/>
            <a:ext cx="1373505" cy="640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26393" y="3618865"/>
            <a:ext cx="1212850" cy="7035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组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26393" y="2700655"/>
            <a:ext cx="1212850" cy="7035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组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26393" y="1782445"/>
            <a:ext cx="1212850" cy="7035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组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9" name="直接箭头连接符 8"/>
          <p:cNvCxnSpPr>
            <a:stCxn id="10" idx="0"/>
            <a:endCxn id="5" idx="2"/>
          </p:cNvCxnSpPr>
          <p:nvPr/>
        </p:nvCxnSpPr>
        <p:spPr>
          <a:xfrm flipV="1">
            <a:off x="1832818" y="4322445"/>
            <a:ext cx="0" cy="138430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0" name="文本框 9"/>
          <p:cNvSpPr txBox="1"/>
          <p:nvPr/>
        </p:nvSpPr>
        <p:spPr>
          <a:xfrm>
            <a:off x="1397208" y="4460875"/>
            <a:ext cx="8712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97208" y="1329055"/>
            <a:ext cx="8712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2" name="直接箭头连接符 11"/>
          <p:cNvCxnSpPr>
            <a:stCxn id="5" idx="0"/>
            <a:endCxn id="6" idx="2"/>
          </p:cNvCxnSpPr>
          <p:nvPr/>
        </p:nvCxnSpPr>
        <p:spPr>
          <a:xfrm flipV="1">
            <a:off x="1832818" y="3404235"/>
            <a:ext cx="0" cy="214630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3" name="直接箭头连接符 12"/>
          <p:cNvCxnSpPr>
            <a:stCxn id="6" idx="0"/>
            <a:endCxn id="7" idx="2"/>
          </p:cNvCxnSpPr>
          <p:nvPr/>
        </p:nvCxnSpPr>
        <p:spPr>
          <a:xfrm flipV="1">
            <a:off x="1832818" y="2486025"/>
            <a:ext cx="0" cy="214630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" name="直接箭头连接符 13"/>
          <p:cNvCxnSpPr>
            <a:stCxn id="7" idx="0"/>
            <a:endCxn id="11" idx="2"/>
          </p:cNvCxnSpPr>
          <p:nvPr/>
        </p:nvCxnSpPr>
        <p:spPr>
          <a:xfrm flipV="1">
            <a:off x="1832818" y="1635760"/>
            <a:ext cx="0" cy="146685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5" name="圆角矩形 14"/>
          <p:cNvSpPr/>
          <p:nvPr/>
        </p:nvSpPr>
        <p:spPr>
          <a:xfrm>
            <a:off x="1119078" y="1335405"/>
            <a:ext cx="1427480" cy="3435350"/>
          </a:xfrm>
          <a:prstGeom prst="roundRect">
            <a:avLst>
              <a:gd name="adj" fmla="val 11682"/>
            </a:avLst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34978" y="908685"/>
            <a:ext cx="995680" cy="33718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1600"/>
              <a:t>白盒模型</a:t>
            </a:r>
            <a:endParaRPr lang="zh-CN" altLang="en-US" sz="1600"/>
          </a:p>
        </p:txBody>
      </p:sp>
      <p:grpSp>
        <p:nvGrpSpPr>
          <p:cNvPr id="85" name="组合 84"/>
          <p:cNvGrpSpPr/>
          <p:nvPr/>
        </p:nvGrpSpPr>
        <p:grpSpPr>
          <a:xfrm>
            <a:off x="3437573" y="3913505"/>
            <a:ext cx="856615" cy="388620"/>
            <a:chOff x="5329" y="6488"/>
            <a:chExt cx="1349" cy="612"/>
          </a:xfrm>
        </p:grpSpPr>
        <p:sp>
          <p:nvSpPr>
            <p:cNvPr id="18" name="椭圆 17"/>
            <p:cNvSpPr/>
            <p:nvPr/>
          </p:nvSpPr>
          <p:spPr>
            <a:xfrm>
              <a:off x="5969" y="6932"/>
              <a:ext cx="168" cy="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329" y="6488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6510" y="6488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箭头连接符 20"/>
            <p:cNvCxnSpPr>
              <a:stCxn id="18" idx="0"/>
              <a:endCxn id="19" idx="4"/>
            </p:cNvCxnSpPr>
            <p:nvPr/>
          </p:nvCxnSpPr>
          <p:spPr>
            <a:xfrm flipH="1" flipV="1">
              <a:off x="5413" y="6656"/>
              <a:ext cx="640" cy="276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直接箭头连接符 21"/>
            <p:cNvCxnSpPr>
              <a:stCxn id="18" idx="0"/>
              <a:endCxn id="20" idx="4"/>
            </p:cNvCxnSpPr>
            <p:nvPr/>
          </p:nvCxnSpPr>
          <p:spPr>
            <a:xfrm flipV="1">
              <a:off x="6053" y="6656"/>
              <a:ext cx="541" cy="276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84" name="组合 83"/>
          <p:cNvGrpSpPr/>
          <p:nvPr/>
        </p:nvGrpSpPr>
        <p:grpSpPr>
          <a:xfrm>
            <a:off x="3213100" y="2882265"/>
            <a:ext cx="1305560" cy="622935"/>
            <a:chOff x="4976" y="4859"/>
            <a:chExt cx="2056" cy="981"/>
          </a:xfrm>
        </p:grpSpPr>
        <p:sp>
          <p:nvSpPr>
            <p:cNvPr id="28" name="椭圆 27"/>
            <p:cNvSpPr/>
            <p:nvPr/>
          </p:nvSpPr>
          <p:spPr>
            <a:xfrm>
              <a:off x="5975" y="5672"/>
              <a:ext cx="168" cy="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335" y="5228"/>
              <a:ext cx="168" cy="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6516" y="5228"/>
              <a:ext cx="168" cy="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箭头连接符 30"/>
            <p:cNvCxnSpPr/>
            <p:nvPr/>
          </p:nvCxnSpPr>
          <p:spPr>
            <a:xfrm flipH="1" flipV="1">
              <a:off x="5419" y="5396"/>
              <a:ext cx="640" cy="276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直接箭头连接符 31"/>
            <p:cNvCxnSpPr>
              <a:stCxn id="28" idx="0"/>
              <a:endCxn id="30" idx="4"/>
            </p:cNvCxnSpPr>
            <p:nvPr/>
          </p:nvCxnSpPr>
          <p:spPr>
            <a:xfrm flipV="1">
              <a:off x="6059" y="5396"/>
              <a:ext cx="541" cy="276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33" name="椭圆 32"/>
            <p:cNvSpPr/>
            <p:nvPr/>
          </p:nvSpPr>
          <p:spPr>
            <a:xfrm>
              <a:off x="4976" y="4859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5689" y="4859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箭头连接符 34"/>
            <p:cNvCxnSpPr>
              <a:stCxn id="29" idx="0"/>
              <a:endCxn id="34" idx="4"/>
            </p:cNvCxnSpPr>
            <p:nvPr/>
          </p:nvCxnSpPr>
          <p:spPr>
            <a:xfrm flipV="1">
              <a:off x="5419" y="5027"/>
              <a:ext cx="354" cy="201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直接箭头连接符 35"/>
            <p:cNvCxnSpPr>
              <a:stCxn id="29" idx="0"/>
              <a:endCxn id="33" idx="4"/>
            </p:cNvCxnSpPr>
            <p:nvPr/>
          </p:nvCxnSpPr>
          <p:spPr>
            <a:xfrm flipH="1" flipV="1">
              <a:off x="5060" y="5027"/>
              <a:ext cx="359" cy="201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37" name="椭圆 36"/>
            <p:cNvSpPr/>
            <p:nvPr/>
          </p:nvSpPr>
          <p:spPr>
            <a:xfrm>
              <a:off x="6151" y="4859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6864" y="4859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箭头连接符 38"/>
            <p:cNvCxnSpPr>
              <a:stCxn id="30" idx="0"/>
              <a:endCxn id="38" idx="4"/>
            </p:cNvCxnSpPr>
            <p:nvPr/>
          </p:nvCxnSpPr>
          <p:spPr>
            <a:xfrm flipV="1">
              <a:off x="6600" y="5027"/>
              <a:ext cx="348" cy="201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0" name="直接箭头连接符 39"/>
            <p:cNvCxnSpPr>
              <a:stCxn id="30" idx="0"/>
              <a:endCxn id="37" idx="4"/>
            </p:cNvCxnSpPr>
            <p:nvPr/>
          </p:nvCxnSpPr>
          <p:spPr>
            <a:xfrm flipH="1" flipV="1">
              <a:off x="6235" y="5027"/>
              <a:ext cx="365" cy="201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21" name="组合 120"/>
          <p:cNvGrpSpPr/>
          <p:nvPr/>
        </p:nvGrpSpPr>
        <p:grpSpPr>
          <a:xfrm>
            <a:off x="3103563" y="1605280"/>
            <a:ext cx="1524635" cy="868680"/>
            <a:chOff x="4888" y="2528"/>
            <a:chExt cx="2401" cy="1368"/>
          </a:xfrm>
        </p:grpSpPr>
        <p:sp>
          <p:nvSpPr>
            <p:cNvPr id="41" name="椭圆 40"/>
            <p:cNvSpPr/>
            <p:nvPr/>
          </p:nvSpPr>
          <p:spPr>
            <a:xfrm>
              <a:off x="6062" y="3728"/>
              <a:ext cx="168" cy="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422" y="3284"/>
              <a:ext cx="168" cy="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6603" y="3284"/>
              <a:ext cx="168" cy="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4" name="直接箭头连接符 43"/>
            <p:cNvCxnSpPr>
              <a:stCxn id="41" idx="0"/>
              <a:endCxn id="42" idx="4"/>
            </p:cNvCxnSpPr>
            <p:nvPr/>
          </p:nvCxnSpPr>
          <p:spPr>
            <a:xfrm flipH="1" flipV="1">
              <a:off x="5506" y="3452"/>
              <a:ext cx="640" cy="276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5" name="直接箭头连接符 44"/>
            <p:cNvCxnSpPr>
              <a:stCxn id="41" idx="0"/>
              <a:endCxn id="43" idx="4"/>
            </p:cNvCxnSpPr>
            <p:nvPr/>
          </p:nvCxnSpPr>
          <p:spPr>
            <a:xfrm flipV="1">
              <a:off x="6146" y="3452"/>
              <a:ext cx="541" cy="276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5063" y="2915"/>
              <a:ext cx="168" cy="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5776" y="2915"/>
              <a:ext cx="168" cy="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8" name="直接箭头连接符 47"/>
            <p:cNvCxnSpPr>
              <a:stCxn id="42" idx="0"/>
              <a:endCxn id="47" idx="4"/>
            </p:cNvCxnSpPr>
            <p:nvPr/>
          </p:nvCxnSpPr>
          <p:spPr>
            <a:xfrm flipV="1">
              <a:off x="5506" y="3083"/>
              <a:ext cx="354" cy="201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9" name="直接箭头连接符 48"/>
            <p:cNvCxnSpPr>
              <a:stCxn id="42" idx="0"/>
              <a:endCxn id="46" idx="4"/>
            </p:cNvCxnSpPr>
            <p:nvPr/>
          </p:nvCxnSpPr>
          <p:spPr>
            <a:xfrm flipH="1" flipV="1">
              <a:off x="5147" y="3083"/>
              <a:ext cx="359" cy="201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50" name="椭圆 49"/>
            <p:cNvSpPr/>
            <p:nvPr/>
          </p:nvSpPr>
          <p:spPr>
            <a:xfrm>
              <a:off x="6238" y="2915"/>
              <a:ext cx="168" cy="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951" y="2915"/>
              <a:ext cx="168" cy="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箭头连接符 51"/>
            <p:cNvCxnSpPr>
              <a:stCxn id="43" idx="0"/>
              <a:endCxn id="51" idx="4"/>
            </p:cNvCxnSpPr>
            <p:nvPr/>
          </p:nvCxnSpPr>
          <p:spPr>
            <a:xfrm flipV="1">
              <a:off x="6687" y="3083"/>
              <a:ext cx="348" cy="201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3" name="直接箭头连接符 52"/>
            <p:cNvCxnSpPr>
              <a:stCxn id="43" idx="0"/>
              <a:endCxn id="50" idx="4"/>
            </p:cNvCxnSpPr>
            <p:nvPr/>
          </p:nvCxnSpPr>
          <p:spPr>
            <a:xfrm flipH="1" flipV="1">
              <a:off x="6322" y="3083"/>
              <a:ext cx="365" cy="201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54" name="椭圆 53"/>
            <p:cNvSpPr/>
            <p:nvPr/>
          </p:nvSpPr>
          <p:spPr>
            <a:xfrm>
              <a:off x="4888" y="2528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5526" y="2528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6164" y="2528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802" y="2528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207" y="2528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5845" y="2528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6483" y="2528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7121" y="2528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2" name="直接箭头连接符 61"/>
            <p:cNvCxnSpPr>
              <a:stCxn id="46" idx="0"/>
              <a:endCxn id="54" idx="4"/>
            </p:cNvCxnSpPr>
            <p:nvPr/>
          </p:nvCxnSpPr>
          <p:spPr>
            <a:xfrm flipH="1" flipV="1">
              <a:off x="4972" y="2696"/>
              <a:ext cx="175" cy="219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直接箭头连接符 62"/>
            <p:cNvCxnSpPr>
              <a:stCxn id="46" idx="0"/>
              <a:endCxn id="58" idx="4"/>
            </p:cNvCxnSpPr>
            <p:nvPr/>
          </p:nvCxnSpPr>
          <p:spPr>
            <a:xfrm flipV="1">
              <a:off x="5147" y="2696"/>
              <a:ext cx="144" cy="219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直接箭头连接符 63"/>
            <p:cNvCxnSpPr>
              <a:stCxn id="47" idx="0"/>
              <a:endCxn id="55" idx="4"/>
            </p:cNvCxnSpPr>
            <p:nvPr/>
          </p:nvCxnSpPr>
          <p:spPr>
            <a:xfrm flipH="1" flipV="1">
              <a:off x="5610" y="2696"/>
              <a:ext cx="250" cy="219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直接箭头连接符 64"/>
            <p:cNvCxnSpPr>
              <a:stCxn id="47" idx="0"/>
              <a:endCxn id="59" idx="4"/>
            </p:cNvCxnSpPr>
            <p:nvPr/>
          </p:nvCxnSpPr>
          <p:spPr>
            <a:xfrm flipV="1">
              <a:off x="5860" y="2696"/>
              <a:ext cx="69" cy="219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直接箭头连接符 65"/>
            <p:cNvCxnSpPr>
              <a:stCxn id="50" idx="0"/>
              <a:endCxn id="56" idx="4"/>
            </p:cNvCxnSpPr>
            <p:nvPr/>
          </p:nvCxnSpPr>
          <p:spPr>
            <a:xfrm flipH="1" flipV="1">
              <a:off x="6248" y="2696"/>
              <a:ext cx="74" cy="219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直接箭头连接符 66"/>
            <p:cNvCxnSpPr>
              <a:stCxn id="50" idx="0"/>
              <a:endCxn id="60" idx="4"/>
            </p:cNvCxnSpPr>
            <p:nvPr/>
          </p:nvCxnSpPr>
          <p:spPr>
            <a:xfrm flipV="1">
              <a:off x="6322" y="2696"/>
              <a:ext cx="245" cy="219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8" name="直接箭头连接符 67"/>
            <p:cNvCxnSpPr>
              <a:stCxn id="51" idx="0"/>
              <a:endCxn id="57" idx="4"/>
            </p:cNvCxnSpPr>
            <p:nvPr/>
          </p:nvCxnSpPr>
          <p:spPr>
            <a:xfrm flipH="1" flipV="1">
              <a:off x="6886" y="2696"/>
              <a:ext cx="149" cy="219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9" name="直接箭头连接符 68"/>
            <p:cNvCxnSpPr>
              <a:stCxn id="51" idx="0"/>
              <a:endCxn id="61" idx="4"/>
            </p:cNvCxnSpPr>
            <p:nvPr/>
          </p:nvCxnSpPr>
          <p:spPr>
            <a:xfrm flipV="1">
              <a:off x="7035" y="2696"/>
              <a:ext cx="170" cy="219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79" name="任意多边形 78"/>
          <p:cNvSpPr/>
          <p:nvPr/>
        </p:nvSpPr>
        <p:spPr>
          <a:xfrm>
            <a:off x="1855678" y="1689100"/>
            <a:ext cx="1560195" cy="591820"/>
          </a:xfrm>
          <a:custGeom>
            <a:avLst/>
            <a:gdLst>
              <a:gd name="connisteX0" fmla="*/ 0 w 1395730"/>
              <a:gd name="connsiteY0" fmla="*/ 49737 h 591692"/>
              <a:gd name="connisteX1" fmla="*/ 748030 w 1395730"/>
              <a:gd name="connsiteY1" fmla="*/ 45292 h 591692"/>
              <a:gd name="connisteX2" fmla="*/ 890905 w 1395730"/>
              <a:gd name="connsiteY2" fmla="*/ 545037 h 591692"/>
              <a:gd name="connisteX3" fmla="*/ 1395730 w 1395730"/>
              <a:gd name="connsiteY3" fmla="*/ 545037 h 59169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395730" h="591692">
                <a:moveTo>
                  <a:pt x="0" y="49738"/>
                </a:moveTo>
                <a:cubicBezTo>
                  <a:pt x="146685" y="38943"/>
                  <a:pt x="569595" y="-53767"/>
                  <a:pt x="748030" y="45293"/>
                </a:cubicBezTo>
                <a:cubicBezTo>
                  <a:pt x="926465" y="144353"/>
                  <a:pt x="761365" y="445343"/>
                  <a:pt x="890905" y="545038"/>
                </a:cubicBezTo>
                <a:cubicBezTo>
                  <a:pt x="1020445" y="644733"/>
                  <a:pt x="1297305" y="555198"/>
                  <a:pt x="1395730" y="545038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dash"/>
            <a:headEnd type="none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任意多边形 79"/>
          <p:cNvSpPr/>
          <p:nvPr/>
        </p:nvSpPr>
        <p:spPr>
          <a:xfrm>
            <a:off x="1855678" y="2597150"/>
            <a:ext cx="1560195" cy="591820"/>
          </a:xfrm>
          <a:custGeom>
            <a:avLst/>
            <a:gdLst>
              <a:gd name="connisteX0" fmla="*/ 0 w 1395730"/>
              <a:gd name="connsiteY0" fmla="*/ 49737 h 591692"/>
              <a:gd name="connisteX1" fmla="*/ 748030 w 1395730"/>
              <a:gd name="connsiteY1" fmla="*/ 45292 h 591692"/>
              <a:gd name="connisteX2" fmla="*/ 890905 w 1395730"/>
              <a:gd name="connsiteY2" fmla="*/ 545037 h 591692"/>
              <a:gd name="connisteX3" fmla="*/ 1395730 w 1395730"/>
              <a:gd name="connsiteY3" fmla="*/ 545037 h 59169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395730" h="591692">
                <a:moveTo>
                  <a:pt x="0" y="49738"/>
                </a:moveTo>
                <a:cubicBezTo>
                  <a:pt x="146685" y="38943"/>
                  <a:pt x="569595" y="-53767"/>
                  <a:pt x="748030" y="45293"/>
                </a:cubicBezTo>
                <a:cubicBezTo>
                  <a:pt x="926465" y="144353"/>
                  <a:pt x="761365" y="445343"/>
                  <a:pt x="890905" y="545038"/>
                </a:cubicBezTo>
                <a:cubicBezTo>
                  <a:pt x="1020445" y="644733"/>
                  <a:pt x="1297305" y="555198"/>
                  <a:pt x="1395730" y="545038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dash"/>
            <a:headEnd type="none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1855678" y="3518535"/>
            <a:ext cx="1560195" cy="591820"/>
          </a:xfrm>
          <a:custGeom>
            <a:avLst/>
            <a:gdLst>
              <a:gd name="connisteX0" fmla="*/ 0 w 1395730"/>
              <a:gd name="connsiteY0" fmla="*/ 49737 h 591692"/>
              <a:gd name="connisteX1" fmla="*/ 748030 w 1395730"/>
              <a:gd name="connsiteY1" fmla="*/ 45292 h 591692"/>
              <a:gd name="connisteX2" fmla="*/ 890905 w 1395730"/>
              <a:gd name="connsiteY2" fmla="*/ 545037 h 591692"/>
              <a:gd name="connisteX3" fmla="*/ 1395730 w 1395730"/>
              <a:gd name="connsiteY3" fmla="*/ 545037 h 59169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395730" h="591692">
                <a:moveTo>
                  <a:pt x="0" y="49738"/>
                </a:moveTo>
                <a:cubicBezTo>
                  <a:pt x="146685" y="38943"/>
                  <a:pt x="569595" y="-53767"/>
                  <a:pt x="748030" y="45293"/>
                </a:cubicBezTo>
                <a:cubicBezTo>
                  <a:pt x="926465" y="144353"/>
                  <a:pt x="761365" y="445343"/>
                  <a:pt x="890905" y="545038"/>
                </a:cubicBezTo>
                <a:cubicBezTo>
                  <a:pt x="1020445" y="644733"/>
                  <a:pt x="1297305" y="555198"/>
                  <a:pt x="1395730" y="545038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dash"/>
            <a:headEnd type="none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圆角矩形 85"/>
          <p:cNvSpPr/>
          <p:nvPr/>
        </p:nvSpPr>
        <p:spPr>
          <a:xfrm>
            <a:off x="3004714" y="1335405"/>
            <a:ext cx="1722333" cy="3429635"/>
          </a:xfrm>
          <a:prstGeom prst="roundRect">
            <a:avLst>
              <a:gd name="adj" fmla="val 8138"/>
            </a:avLst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3237230" y="4418965"/>
            <a:ext cx="1257300" cy="3067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none" rtlCol="0">
            <a:spAutoFit/>
          </a:bodyPr>
          <a:lstStyle/>
          <a:p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</a:rPr>
              <a:t>层次语义理解</a:t>
            </a:r>
            <a:endParaRPr lang="zh-CN" altLang="en-US" sz="1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512649" y="3862070"/>
            <a:ext cx="1212850" cy="461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组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512649" y="2821305"/>
            <a:ext cx="1212850" cy="4610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组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5512649" y="1780540"/>
            <a:ext cx="1212850" cy="4610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组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92" name="直接箭头连接符 91"/>
          <p:cNvCxnSpPr>
            <a:stCxn id="93" idx="0"/>
            <a:endCxn id="89" idx="2"/>
          </p:cNvCxnSpPr>
          <p:nvPr/>
        </p:nvCxnSpPr>
        <p:spPr>
          <a:xfrm flipV="1">
            <a:off x="6119074" y="4323080"/>
            <a:ext cx="0" cy="135890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93" name="文本框 92"/>
          <p:cNvSpPr txBox="1"/>
          <p:nvPr/>
        </p:nvSpPr>
        <p:spPr>
          <a:xfrm>
            <a:off x="5683464" y="4458970"/>
            <a:ext cx="8712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683464" y="1329055"/>
            <a:ext cx="8712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5" name="直接箭头连接符 94"/>
          <p:cNvCxnSpPr>
            <a:stCxn id="89" idx="0"/>
            <a:endCxn id="90" idx="2"/>
          </p:cNvCxnSpPr>
          <p:nvPr/>
        </p:nvCxnSpPr>
        <p:spPr>
          <a:xfrm flipV="1">
            <a:off x="6119074" y="3282315"/>
            <a:ext cx="0" cy="579755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lg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96" name="直接箭头连接符 95"/>
          <p:cNvCxnSpPr>
            <a:stCxn id="90" idx="0"/>
            <a:endCxn id="91" idx="2"/>
          </p:cNvCxnSpPr>
          <p:nvPr/>
        </p:nvCxnSpPr>
        <p:spPr>
          <a:xfrm flipV="1">
            <a:off x="6119074" y="2241550"/>
            <a:ext cx="0" cy="579755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lg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97" name="直接箭头连接符 96"/>
          <p:cNvCxnSpPr>
            <a:stCxn id="91" idx="0"/>
            <a:endCxn id="94" idx="2"/>
          </p:cNvCxnSpPr>
          <p:nvPr/>
        </p:nvCxnSpPr>
        <p:spPr>
          <a:xfrm flipV="1">
            <a:off x="6119074" y="1635760"/>
            <a:ext cx="0" cy="144780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98" name="圆角矩形 97"/>
          <p:cNvSpPr/>
          <p:nvPr/>
        </p:nvSpPr>
        <p:spPr>
          <a:xfrm>
            <a:off x="5405334" y="1329055"/>
            <a:ext cx="1427480" cy="3439795"/>
          </a:xfrm>
          <a:prstGeom prst="roundRect">
            <a:avLst>
              <a:gd name="adj" fmla="val 11682"/>
            </a:avLst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0" name="直接箭头连接符 99"/>
          <p:cNvCxnSpPr>
            <a:endCxn id="91" idx="1"/>
          </p:cNvCxnSpPr>
          <p:nvPr/>
        </p:nvCxnSpPr>
        <p:spPr>
          <a:xfrm>
            <a:off x="4575175" y="2011045"/>
            <a:ext cx="937474" cy="0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1" name="直接箭头连接符 100"/>
          <p:cNvCxnSpPr>
            <a:endCxn id="90" idx="1"/>
          </p:cNvCxnSpPr>
          <p:nvPr/>
        </p:nvCxnSpPr>
        <p:spPr>
          <a:xfrm>
            <a:off x="4518660" y="3051810"/>
            <a:ext cx="993989" cy="0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2" name="直接箭头连接符 101"/>
          <p:cNvCxnSpPr>
            <a:endCxn id="89" idx="1"/>
          </p:cNvCxnSpPr>
          <p:nvPr/>
        </p:nvCxnSpPr>
        <p:spPr>
          <a:xfrm>
            <a:off x="4411980" y="4092575"/>
            <a:ext cx="1100669" cy="0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03" name="文本框 102"/>
          <p:cNvSpPr txBox="1"/>
          <p:nvPr/>
        </p:nvSpPr>
        <p:spPr>
          <a:xfrm>
            <a:off x="4646931" y="3771265"/>
            <a:ext cx="8712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7030A0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2</a:t>
            </a:r>
            <a:r>
              <a:rPr lang="zh-CN" altLang="en-US" sz="1400">
                <a:solidFill>
                  <a:srgbClr val="7030A0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分类</a:t>
            </a:r>
            <a:endParaRPr lang="zh-CN" altLang="en-US" sz="1400">
              <a:solidFill>
                <a:srgbClr val="7030A0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4646931" y="2738755"/>
            <a:ext cx="8712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7030A0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4</a:t>
            </a:r>
            <a:r>
              <a:rPr lang="zh-CN" altLang="en-US" sz="1400">
                <a:solidFill>
                  <a:srgbClr val="7030A0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分类</a:t>
            </a:r>
            <a:endParaRPr lang="zh-CN" altLang="en-US" sz="1400">
              <a:solidFill>
                <a:srgbClr val="7030A0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4646931" y="1701165"/>
            <a:ext cx="8712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7030A0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8</a:t>
            </a:r>
            <a:r>
              <a:rPr lang="zh-CN" altLang="en-US" sz="1400">
                <a:solidFill>
                  <a:srgbClr val="7030A0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分类</a:t>
            </a:r>
            <a:endParaRPr lang="zh-CN" altLang="en-US" sz="1400">
              <a:solidFill>
                <a:srgbClr val="7030A0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3164840" y="908685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/>
              <a:t>预测行为抽取</a:t>
            </a:r>
            <a:endParaRPr lang="zh-CN" altLang="en-US" sz="1600"/>
          </a:p>
        </p:txBody>
      </p:sp>
      <p:sp>
        <p:nvSpPr>
          <p:cNvPr id="112" name="文本框 111"/>
          <p:cNvSpPr txBox="1"/>
          <p:nvPr/>
        </p:nvSpPr>
        <p:spPr>
          <a:xfrm>
            <a:off x="5519634" y="909320"/>
            <a:ext cx="1198880" cy="33718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1600" dirty="0"/>
              <a:t>可解释模型</a:t>
            </a:r>
            <a:endParaRPr lang="zh-CN" altLang="en-US" sz="1600" dirty="0"/>
          </a:p>
        </p:txBody>
      </p:sp>
      <p:cxnSp>
        <p:nvCxnSpPr>
          <p:cNvPr id="114" name="直接箭头连接符 113"/>
          <p:cNvCxnSpPr>
            <a:stCxn id="16" idx="3"/>
            <a:endCxn id="107" idx="1"/>
          </p:cNvCxnSpPr>
          <p:nvPr/>
        </p:nvCxnSpPr>
        <p:spPr>
          <a:xfrm>
            <a:off x="2330658" y="1077278"/>
            <a:ext cx="834390" cy="0"/>
          </a:xfrm>
          <a:prstGeom prst="straightConnector1">
            <a:avLst/>
          </a:prstGeom>
          <a:ln w="38100"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</a:gra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107" idx="3"/>
            <a:endCxn id="112" idx="1"/>
          </p:cNvCxnSpPr>
          <p:nvPr/>
        </p:nvCxnSpPr>
        <p:spPr>
          <a:xfrm>
            <a:off x="4566920" y="1077278"/>
            <a:ext cx="952500" cy="635"/>
          </a:xfrm>
          <a:prstGeom prst="straightConnector1">
            <a:avLst/>
          </a:prstGeom>
          <a:ln w="38100"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</a:gra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2" name="组合 131"/>
          <p:cNvGrpSpPr/>
          <p:nvPr/>
        </p:nvGrpSpPr>
        <p:grpSpPr>
          <a:xfrm>
            <a:off x="7426324" y="1851025"/>
            <a:ext cx="2294890" cy="1982470"/>
            <a:chOff x="12126" y="2915"/>
            <a:chExt cx="3614" cy="3122"/>
          </a:xfrm>
        </p:grpSpPr>
        <p:sp>
          <p:nvSpPr>
            <p:cNvPr id="3" name="椭圆 2"/>
            <p:cNvSpPr/>
            <p:nvPr/>
          </p:nvSpPr>
          <p:spPr>
            <a:xfrm>
              <a:off x="13892" y="5727"/>
              <a:ext cx="310" cy="3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13153" y="4893"/>
              <a:ext cx="310" cy="3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4545" y="4893"/>
              <a:ext cx="310" cy="3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箭头连接符 16"/>
            <p:cNvCxnSpPr>
              <a:stCxn id="3" idx="0"/>
              <a:endCxn id="4" idx="4"/>
            </p:cNvCxnSpPr>
            <p:nvPr/>
          </p:nvCxnSpPr>
          <p:spPr>
            <a:xfrm flipH="1" flipV="1">
              <a:off x="13308" y="5203"/>
              <a:ext cx="739" cy="524"/>
            </a:xfrm>
            <a:prstGeom prst="straightConnector1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直接箭头连接符 22"/>
            <p:cNvCxnSpPr>
              <a:stCxn id="3" idx="0"/>
              <a:endCxn id="8" idx="4"/>
            </p:cNvCxnSpPr>
            <p:nvPr/>
          </p:nvCxnSpPr>
          <p:spPr>
            <a:xfrm flipV="1">
              <a:off x="14047" y="5203"/>
              <a:ext cx="653" cy="524"/>
            </a:xfrm>
            <a:prstGeom prst="straightConnector1">
              <a:avLst/>
            </a:prstGeom>
            <a:noFill/>
            <a:ln w="38100">
              <a:solidFill>
                <a:srgbClr val="C00000"/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24" name="椭圆 23"/>
            <p:cNvSpPr/>
            <p:nvPr/>
          </p:nvSpPr>
          <p:spPr>
            <a:xfrm>
              <a:off x="12596" y="3991"/>
              <a:ext cx="310" cy="3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3364" y="3993"/>
              <a:ext cx="310" cy="3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箭头连接符 25"/>
            <p:cNvCxnSpPr>
              <a:stCxn id="4" idx="0"/>
              <a:endCxn id="25" idx="4"/>
            </p:cNvCxnSpPr>
            <p:nvPr/>
          </p:nvCxnSpPr>
          <p:spPr>
            <a:xfrm flipV="1">
              <a:off x="13308" y="4303"/>
              <a:ext cx="211" cy="59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7" name="直接箭头连接符 26"/>
            <p:cNvCxnSpPr>
              <a:stCxn id="4" idx="0"/>
              <a:endCxn id="24" idx="4"/>
            </p:cNvCxnSpPr>
            <p:nvPr/>
          </p:nvCxnSpPr>
          <p:spPr>
            <a:xfrm flipH="1" flipV="1">
              <a:off x="12751" y="4301"/>
              <a:ext cx="557" cy="592"/>
            </a:xfrm>
            <a:prstGeom prst="straightConnector1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70" name="椭圆 69"/>
            <p:cNvSpPr/>
            <p:nvPr/>
          </p:nvSpPr>
          <p:spPr>
            <a:xfrm>
              <a:off x="14216" y="3993"/>
              <a:ext cx="310" cy="3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14906" y="3993"/>
              <a:ext cx="310" cy="3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2" name="直接箭头连接符 71"/>
            <p:cNvCxnSpPr>
              <a:stCxn id="8" idx="0"/>
              <a:endCxn id="71" idx="4"/>
            </p:cNvCxnSpPr>
            <p:nvPr/>
          </p:nvCxnSpPr>
          <p:spPr>
            <a:xfrm flipV="1">
              <a:off x="14700" y="4303"/>
              <a:ext cx="362" cy="59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73" name="直接箭头连接符 72"/>
            <p:cNvCxnSpPr>
              <a:stCxn id="8" idx="0"/>
              <a:endCxn id="70" idx="4"/>
            </p:cNvCxnSpPr>
            <p:nvPr/>
          </p:nvCxnSpPr>
          <p:spPr>
            <a:xfrm flipH="1" flipV="1">
              <a:off x="14371" y="4303"/>
              <a:ext cx="329" cy="59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74" name="椭圆 73"/>
            <p:cNvSpPr/>
            <p:nvPr/>
          </p:nvSpPr>
          <p:spPr>
            <a:xfrm>
              <a:off x="12126" y="2915"/>
              <a:ext cx="310" cy="31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13070" y="2915"/>
              <a:ext cx="310" cy="31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14014" y="2915"/>
              <a:ext cx="310" cy="31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14958" y="2915"/>
              <a:ext cx="310" cy="31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12598" y="2915"/>
              <a:ext cx="310" cy="31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3542" y="2915"/>
              <a:ext cx="310" cy="31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14486" y="2915"/>
              <a:ext cx="310" cy="31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15430" y="2915"/>
              <a:ext cx="310" cy="31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6" name="直接箭头连接符 105"/>
            <p:cNvCxnSpPr>
              <a:stCxn id="24" idx="0"/>
              <a:endCxn id="74" idx="4"/>
            </p:cNvCxnSpPr>
            <p:nvPr/>
          </p:nvCxnSpPr>
          <p:spPr>
            <a:xfrm flipH="1" flipV="1">
              <a:off x="12281" y="3225"/>
              <a:ext cx="470" cy="766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08" name="直接箭头连接符 107"/>
            <p:cNvCxnSpPr>
              <a:stCxn id="24" idx="0"/>
              <a:endCxn id="78" idx="4"/>
            </p:cNvCxnSpPr>
            <p:nvPr/>
          </p:nvCxnSpPr>
          <p:spPr>
            <a:xfrm flipV="1">
              <a:off x="12751" y="3225"/>
              <a:ext cx="2" cy="766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2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09" name="直接箭头连接符 108"/>
            <p:cNvCxnSpPr>
              <a:stCxn id="25" idx="0"/>
              <a:endCxn id="75" idx="4"/>
            </p:cNvCxnSpPr>
            <p:nvPr/>
          </p:nvCxnSpPr>
          <p:spPr>
            <a:xfrm flipH="1" flipV="1">
              <a:off x="13225" y="3225"/>
              <a:ext cx="294" cy="768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10" name="直接箭头连接符 109"/>
            <p:cNvCxnSpPr>
              <a:stCxn id="25" idx="0"/>
              <a:endCxn id="82" idx="4"/>
            </p:cNvCxnSpPr>
            <p:nvPr/>
          </p:nvCxnSpPr>
          <p:spPr>
            <a:xfrm flipV="1">
              <a:off x="13519" y="3225"/>
              <a:ext cx="178" cy="768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11" name="直接箭头连接符 110"/>
            <p:cNvCxnSpPr>
              <a:stCxn id="70" idx="0"/>
              <a:endCxn id="76" idx="4"/>
            </p:cNvCxnSpPr>
            <p:nvPr/>
          </p:nvCxnSpPr>
          <p:spPr>
            <a:xfrm flipH="1" flipV="1">
              <a:off x="14169" y="3225"/>
              <a:ext cx="202" cy="768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13" name="直接箭头连接符 112"/>
            <p:cNvCxnSpPr>
              <a:stCxn id="70" idx="0"/>
              <a:endCxn id="88" idx="4"/>
            </p:cNvCxnSpPr>
            <p:nvPr/>
          </p:nvCxnSpPr>
          <p:spPr>
            <a:xfrm flipV="1">
              <a:off x="14371" y="3225"/>
              <a:ext cx="270" cy="768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18" name="直接箭头连接符 117"/>
            <p:cNvCxnSpPr>
              <a:stCxn id="71" idx="0"/>
              <a:endCxn id="77" idx="4"/>
            </p:cNvCxnSpPr>
            <p:nvPr/>
          </p:nvCxnSpPr>
          <p:spPr>
            <a:xfrm flipV="1">
              <a:off x="15061" y="3225"/>
              <a:ext cx="52" cy="768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19" name="直接箭头连接符 118"/>
            <p:cNvCxnSpPr>
              <a:stCxn id="71" idx="0"/>
              <a:endCxn id="99" idx="4"/>
            </p:cNvCxnSpPr>
            <p:nvPr/>
          </p:nvCxnSpPr>
          <p:spPr>
            <a:xfrm flipV="1">
              <a:off x="15062" y="3225"/>
              <a:ext cx="524" cy="768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22" name="直接箭头连接符 121"/>
            <p:cNvCxnSpPr>
              <a:stCxn id="25" idx="0"/>
              <a:endCxn id="74" idx="4"/>
            </p:cNvCxnSpPr>
            <p:nvPr/>
          </p:nvCxnSpPr>
          <p:spPr>
            <a:xfrm flipH="1" flipV="1">
              <a:off x="12281" y="3225"/>
              <a:ext cx="1238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23" name="直接箭头连接符 122"/>
            <p:cNvCxnSpPr>
              <a:stCxn id="25" idx="0"/>
              <a:endCxn id="78" idx="4"/>
            </p:cNvCxnSpPr>
            <p:nvPr/>
          </p:nvCxnSpPr>
          <p:spPr>
            <a:xfrm flipH="1" flipV="1">
              <a:off x="12753" y="3225"/>
              <a:ext cx="766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24" name="直接箭头连接符 123"/>
            <p:cNvCxnSpPr>
              <a:stCxn id="24" idx="0"/>
              <a:endCxn id="75" idx="4"/>
            </p:cNvCxnSpPr>
            <p:nvPr/>
          </p:nvCxnSpPr>
          <p:spPr>
            <a:xfrm flipV="1">
              <a:off x="12751" y="3225"/>
              <a:ext cx="474" cy="766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25" name="直接箭头连接符 124"/>
            <p:cNvCxnSpPr>
              <a:stCxn id="24" idx="0"/>
              <a:endCxn id="82" idx="4"/>
            </p:cNvCxnSpPr>
            <p:nvPr/>
          </p:nvCxnSpPr>
          <p:spPr>
            <a:xfrm flipV="1">
              <a:off x="12751" y="3225"/>
              <a:ext cx="946" cy="766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26" name="直接箭头连接符 125"/>
            <p:cNvCxnSpPr>
              <a:stCxn id="4" idx="0"/>
              <a:endCxn id="70" idx="4"/>
            </p:cNvCxnSpPr>
            <p:nvPr/>
          </p:nvCxnSpPr>
          <p:spPr>
            <a:xfrm flipV="1">
              <a:off x="13308" y="4303"/>
              <a:ext cx="1063" cy="59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27" name="直接箭头连接符 126"/>
            <p:cNvCxnSpPr>
              <a:stCxn id="4" idx="0"/>
              <a:endCxn id="71" idx="4"/>
            </p:cNvCxnSpPr>
            <p:nvPr/>
          </p:nvCxnSpPr>
          <p:spPr>
            <a:xfrm flipV="1">
              <a:off x="13308" y="4303"/>
              <a:ext cx="1754" cy="59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30" name="直接箭头连接符 129"/>
            <p:cNvCxnSpPr>
              <a:stCxn id="8" idx="0"/>
              <a:endCxn id="25" idx="4"/>
            </p:cNvCxnSpPr>
            <p:nvPr/>
          </p:nvCxnSpPr>
          <p:spPr>
            <a:xfrm flipH="1" flipV="1">
              <a:off x="13519" y="4303"/>
              <a:ext cx="1181" cy="590"/>
            </a:xfrm>
            <a:prstGeom prst="straightConnector1">
              <a:avLst/>
            </a:prstGeom>
            <a:noFill/>
            <a:ln w="38100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34" name="直接箭头连接符 133"/>
            <p:cNvCxnSpPr>
              <a:stCxn id="8" idx="0"/>
              <a:endCxn id="24" idx="4"/>
            </p:cNvCxnSpPr>
            <p:nvPr/>
          </p:nvCxnSpPr>
          <p:spPr>
            <a:xfrm flipH="1" flipV="1">
              <a:off x="12751" y="4301"/>
              <a:ext cx="1949" cy="592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37" name="直接箭头连接符 136"/>
            <p:cNvCxnSpPr>
              <a:stCxn id="24" idx="0"/>
              <a:endCxn id="76" idx="4"/>
            </p:cNvCxnSpPr>
            <p:nvPr/>
          </p:nvCxnSpPr>
          <p:spPr>
            <a:xfrm flipV="1">
              <a:off x="12751" y="3225"/>
              <a:ext cx="1418" cy="766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40" name="直接箭头连接符 139"/>
            <p:cNvCxnSpPr>
              <a:stCxn id="24" idx="0"/>
              <a:endCxn id="88" idx="4"/>
            </p:cNvCxnSpPr>
            <p:nvPr/>
          </p:nvCxnSpPr>
          <p:spPr>
            <a:xfrm flipV="1">
              <a:off x="12751" y="3225"/>
              <a:ext cx="1890" cy="766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43" name="直接箭头连接符 142"/>
            <p:cNvCxnSpPr>
              <a:stCxn id="24" idx="0"/>
              <a:endCxn id="77" idx="4"/>
            </p:cNvCxnSpPr>
            <p:nvPr/>
          </p:nvCxnSpPr>
          <p:spPr>
            <a:xfrm flipV="1">
              <a:off x="12751" y="3225"/>
              <a:ext cx="2362" cy="766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46" name="直接箭头连接符 145"/>
            <p:cNvCxnSpPr>
              <a:stCxn id="24" idx="0"/>
              <a:endCxn id="99" idx="4"/>
            </p:cNvCxnSpPr>
            <p:nvPr/>
          </p:nvCxnSpPr>
          <p:spPr>
            <a:xfrm flipV="1">
              <a:off x="12752" y="3225"/>
              <a:ext cx="2834" cy="766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49" name="直接箭头连接符 148"/>
            <p:cNvCxnSpPr>
              <a:stCxn id="25" idx="0"/>
              <a:endCxn id="76" idx="4"/>
            </p:cNvCxnSpPr>
            <p:nvPr/>
          </p:nvCxnSpPr>
          <p:spPr>
            <a:xfrm flipV="1">
              <a:off x="13519" y="3225"/>
              <a:ext cx="650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52" name="直接箭头连接符 151"/>
            <p:cNvCxnSpPr>
              <a:stCxn id="25" idx="0"/>
              <a:endCxn id="88" idx="4"/>
            </p:cNvCxnSpPr>
            <p:nvPr/>
          </p:nvCxnSpPr>
          <p:spPr>
            <a:xfrm flipV="1">
              <a:off x="13519" y="3225"/>
              <a:ext cx="1122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55" name="直接箭头连接符 154"/>
            <p:cNvCxnSpPr>
              <a:stCxn id="70" idx="0"/>
              <a:endCxn id="77" idx="4"/>
            </p:cNvCxnSpPr>
            <p:nvPr/>
          </p:nvCxnSpPr>
          <p:spPr>
            <a:xfrm flipV="1">
              <a:off x="14371" y="3225"/>
              <a:ext cx="742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58" name="直接箭头连接符 157"/>
            <p:cNvCxnSpPr>
              <a:stCxn id="70" idx="0"/>
              <a:endCxn id="99" idx="4"/>
            </p:cNvCxnSpPr>
            <p:nvPr/>
          </p:nvCxnSpPr>
          <p:spPr>
            <a:xfrm flipV="1">
              <a:off x="14372" y="3225"/>
              <a:ext cx="1214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61" name="直接箭头连接符 160"/>
            <p:cNvCxnSpPr>
              <a:stCxn id="25" idx="0"/>
              <a:endCxn id="99" idx="4"/>
            </p:cNvCxnSpPr>
            <p:nvPr/>
          </p:nvCxnSpPr>
          <p:spPr>
            <a:xfrm flipV="1">
              <a:off x="13520" y="3225"/>
              <a:ext cx="2066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64" name="直接箭头连接符 163"/>
            <p:cNvCxnSpPr>
              <a:stCxn id="25" idx="0"/>
              <a:endCxn id="77" idx="4"/>
            </p:cNvCxnSpPr>
            <p:nvPr/>
          </p:nvCxnSpPr>
          <p:spPr>
            <a:xfrm flipV="1">
              <a:off x="13519" y="3225"/>
              <a:ext cx="1594" cy="768"/>
            </a:xfrm>
            <a:prstGeom prst="straightConnector1">
              <a:avLst/>
            </a:prstGeom>
            <a:noFill/>
            <a:ln w="38100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67" name="直接箭头连接符 166"/>
            <p:cNvCxnSpPr>
              <a:stCxn id="71" idx="0"/>
              <a:endCxn id="88" idx="4"/>
            </p:cNvCxnSpPr>
            <p:nvPr/>
          </p:nvCxnSpPr>
          <p:spPr>
            <a:xfrm flipH="1" flipV="1">
              <a:off x="14641" y="3225"/>
              <a:ext cx="420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70" name="直接箭头连接符 169"/>
            <p:cNvCxnSpPr>
              <a:stCxn id="71" idx="0"/>
              <a:endCxn id="76" idx="4"/>
            </p:cNvCxnSpPr>
            <p:nvPr/>
          </p:nvCxnSpPr>
          <p:spPr>
            <a:xfrm flipH="1" flipV="1">
              <a:off x="14169" y="3225"/>
              <a:ext cx="892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73" name="直接箭头连接符 172"/>
            <p:cNvCxnSpPr>
              <a:stCxn id="71" idx="0"/>
              <a:endCxn id="82" idx="4"/>
            </p:cNvCxnSpPr>
            <p:nvPr/>
          </p:nvCxnSpPr>
          <p:spPr>
            <a:xfrm flipH="1" flipV="1">
              <a:off x="13697" y="3225"/>
              <a:ext cx="1364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76" name="直接箭头连接符 175"/>
            <p:cNvCxnSpPr>
              <a:stCxn id="70" idx="0"/>
              <a:endCxn id="75" idx="4"/>
            </p:cNvCxnSpPr>
            <p:nvPr/>
          </p:nvCxnSpPr>
          <p:spPr>
            <a:xfrm flipH="1" flipV="1">
              <a:off x="13225" y="3225"/>
              <a:ext cx="1146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79" name="直接箭头连接符 178"/>
            <p:cNvCxnSpPr>
              <a:stCxn id="71" idx="0"/>
              <a:endCxn id="75" idx="4"/>
            </p:cNvCxnSpPr>
            <p:nvPr/>
          </p:nvCxnSpPr>
          <p:spPr>
            <a:xfrm flipH="1" flipV="1">
              <a:off x="13225" y="3225"/>
              <a:ext cx="1836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82" name="直接箭头连接符 181"/>
            <p:cNvCxnSpPr>
              <a:stCxn id="71" idx="0"/>
              <a:endCxn id="78" idx="4"/>
            </p:cNvCxnSpPr>
            <p:nvPr/>
          </p:nvCxnSpPr>
          <p:spPr>
            <a:xfrm flipH="1" flipV="1">
              <a:off x="12753" y="3225"/>
              <a:ext cx="2308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85" name="直接箭头连接符 184"/>
            <p:cNvCxnSpPr>
              <a:stCxn id="71" idx="0"/>
              <a:endCxn id="74" idx="4"/>
            </p:cNvCxnSpPr>
            <p:nvPr/>
          </p:nvCxnSpPr>
          <p:spPr>
            <a:xfrm flipH="1" flipV="1">
              <a:off x="12281" y="3225"/>
              <a:ext cx="2780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88" name="直接箭头连接符 187"/>
            <p:cNvCxnSpPr>
              <a:stCxn id="70" idx="0"/>
              <a:endCxn id="74" idx="4"/>
            </p:cNvCxnSpPr>
            <p:nvPr/>
          </p:nvCxnSpPr>
          <p:spPr>
            <a:xfrm flipH="1" flipV="1">
              <a:off x="12281" y="3225"/>
              <a:ext cx="2090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91" name="直接箭头连接符 190"/>
            <p:cNvCxnSpPr>
              <a:stCxn id="70" idx="0"/>
              <a:endCxn id="82" idx="4"/>
            </p:cNvCxnSpPr>
            <p:nvPr/>
          </p:nvCxnSpPr>
          <p:spPr>
            <a:xfrm flipH="1" flipV="1">
              <a:off x="13697" y="3225"/>
              <a:ext cx="674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94" name="直接箭头连接符 193"/>
            <p:cNvCxnSpPr>
              <a:stCxn id="70" idx="0"/>
              <a:endCxn id="78" idx="4"/>
            </p:cNvCxnSpPr>
            <p:nvPr/>
          </p:nvCxnSpPr>
          <p:spPr>
            <a:xfrm flipH="1" flipV="1">
              <a:off x="12753" y="3225"/>
              <a:ext cx="1618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200" name="箭头: 右 199"/>
          <p:cNvSpPr/>
          <p:nvPr/>
        </p:nvSpPr>
        <p:spPr>
          <a:xfrm>
            <a:off x="6939833" y="2752555"/>
            <a:ext cx="326982" cy="47277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文本框 200"/>
          <p:cNvSpPr txBox="1"/>
          <p:nvPr/>
        </p:nvSpPr>
        <p:spPr>
          <a:xfrm>
            <a:off x="7455514" y="907316"/>
            <a:ext cx="2236510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1600" dirty="0"/>
              <a:t>可解释决策路径覆盖度</a:t>
            </a:r>
            <a:endParaRPr lang="zh-CN" altLang="en-US" sz="1600" dirty="0"/>
          </a:p>
        </p:txBody>
      </p:sp>
      <p:cxnSp>
        <p:nvCxnSpPr>
          <p:cNvPr id="2" name="直接箭头连接符 1"/>
          <p:cNvCxnSpPr/>
          <p:nvPr/>
        </p:nvCxnSpPr>
        <p:spPr>
          <a:xfrm>
            <a:off x="7930514" y="4212515"/>
            <a:ext cx="344805" cy="0"/>
          </a:xfrm>
          <a:prstGeom prst="straightConnector1">
            <a:avLst/>
          </a:prstGeom>
          <a:noFill/>
          <a:ln w="38100">
            <a:solidFill>
              <a:srgbClr val="ADB9CA"/>
            </a:solidFill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7934959" y="4479977"/>
            <a:ext cx="340360" cy="0"/>
          </a:xfrm>
          <a:prstGeom prst="straightConnector1">
            <a:avLst/>
          </a:prstGeom>
          <a:noFill/>
          <a:ln w="38100">
            <a:solidFill>
              <a:srgbClr val="C00000"/>
            </a:solidFill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17" name="文本框 116"/>
          <p:cNvSpPr txBox="1"/>
          <p:nvPr/>
        </p:nvSpPr>
        <p:spPr>
          <a:xfrm>
            <a:off x="8293734" y="4058440"/>
            <a:ext cx="894080" cy="306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普通用例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8295639" y="4322646"/>
            <a:ext cx="894080" cy="306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边界用例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1" name="圆角矩形 130"/>
          <p:cNvSpPr/>
          <p:nvPr/>
        </p:nvSpPr>
        <p:spPr>
          <a:xfrm>
            <a:off x="7360284" y="1325245"/>
            <a:ext cx="2426970" cy="3439795"/>
          </a:xfrm>
          <a:prstGeom prst="roundRect">
            <a:avLst>
              <a:gd name="adj" fmla="val 5751"/>
            </a:avLst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33" name="直接箭头连接符 132"/>
          <p:cNvCxnSpPr>
            <a:stCxn id="112" idx="3"/>
            <a:endCxn id="201" idx="1"/>
          </p:cNvCxnSpPr>
          <p:nvPr/>
        </p:nvCxnSpPr>
        <p:spPr>
          <a:xfrm flipV="1">
            <a:off x="6718514" y="1076593"/>
            <a:ext cx="737000" cy="1320"/>
          </a:xfrm>
          <a:prstGeom prst="straightConnector1">
            <a:avLst/>
          </a:prstGeom>
          <a:ln w="38100"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</a:gra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WPS 演示</Application>
  <PresentationFormat>宽屏</PresentationFormat>
  <Paragraphs>40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Times New Roman</vt:lpstr>
      <vt:lpstr>楷体</vt:lpstr>
      <vt:lpstr>Calibri</vt:lpstr>
      <vt:lpstr>微软雅黑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Xiangrui CAI</dc:creator>
  <cp:lastModifiedBy>蔡祥睿</cp:lastModifiedBy>
  <cp:revision>24</cp:revision>
  <dcterms:created xsi:type="dcterms:W3CDTF">2022-02-28T09:46:00Z</dcterms:created>
  <dcterms:modified xsi:type="dcterms:W3CDTF">2022-02-28T16:55:46Z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CF0004B433174170A0D62A5F38CC273C</vt:lpwstr>
  </property>
  <property fmtid="{D5CDD505-2E9C-101B-9397-08002B2CF9AE}" pid="3" name="KSOProductBuildVer">
    <vt:lpwstr>2052-11.1.0.11365</vt:lpwstr>
  </property>
</Properties>
</file>