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2CC"/>
    <a:srgbClr val="E2F0D9"/>
    <a:srgbClr val="BDD7EE"/>
    <a:srgbClr val="ADB9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6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2022/3/1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2022/3/1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2022/3/1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2022/3/1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2022/3/1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2022/3/1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2022/3/1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2022/3/1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2022/3/1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2022/3/1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2022/3/1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2022/3/1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13" Type="http://schemas.openxmlformats.org/officeDocument/2006/relationships/image" Target="../media/image6.png"/><Relationship Id="rId3" Type="http://schemas.openxmlformats.org/officeDocument/2006/relationships/tags" Target="../tags/tag3.xml"/><Relationship Id="rId7" Type="http://schemas.openxmlformats.org/officeDocument/2006/relationships/slideLayout" Target="../slideLayouts/slideLayout1.xml"/><Relationship Id="rId12" Type="http://schemas.openxmlformats.org/officeDocument/2006/relationships/image" Target="../media/image5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image" Target="../media/image4.png"/><Relationship Id="rId5" Type="http://schemas.openxmlformats.org/officeDocument/2006/relationships/tags" Target="../tags/tag5.xml"/><Relationship Id="rId10" Type="http://schemas.openxmlformats.org/officeDocument/2006/relationships/image" Target="../media/image3.png"/><Relationship Id="rId4" Type="http://schemas.openxmlformats.org/officeDocument/2006/relationships/tags" Target="../tags/tag4.xml"/><Relationship Id="rId9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组合 131"/>
          <p:cNvGrpSpPr/>
          <p:nvPr/>
        </p:nvGrpSpPr>
        <p:grpSpPr>
          <a:xfrm>
            <a:off x="3413759" y="1670050"/>
            <a:ext cx="2294890" cy="1982470"/>
            <a:chOff x="12126" y="2915"/>
            <a:chExt cx="3614" cy="3122"/>
          </a:xfrm>
        </p:grpSpPr>
        <p:sp>
          <p:nvSpPr>
            <p:cNvPr id="3" name="椭圆 2"/>
            <p:cNvSpPr/>
            <p:nvPr/>
          </p:nvSpPr>
          <p:spPr>
            <a:xfrm>
              <a:off x="13892" y="5727"/>
              <a:ext cx="310" cy="31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5">
                      <a:lumMod val="60000"/>
                      <a:lumOff val="4000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椭圆 3"/>
            <p:cNvSpPr/>
            <p:nvPr/>
          </p:nvSpPr>
          <p:spPr>
            <a:xfrm>
              <a:off x="13153" y="4893"/>
              <a:ext cx="310" cy="31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5">
                      <a:lumMod val="60000"/>
                      <a:lumOff val="4000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14545" y="4893"/>
              <a:ext cx="310" cy="31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5">
                      <a:lumMod val="60000"/>
                      <a:lumOff val="4000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7" name="直接箭头连接符 16"/>
            <p:cNvCxnSpPr>
              <a:stCxn id="3" idx="0"/>
              <a:endCxn id="4" idx="4"/>
            </p:cNvCxnSpPr>
            <p:nvPr/>
          </p:nvCxnSpPr>
          <p:spPr>
            <a:xfrm flipH="1" flipV="1">
              <a:off x="13308" y="5203"/>
              <a:ext cx="739" cy="524"/>
            </a:xfrm>
            <a:prstGeom prst="straightConnector1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4">
                      <a:lumMod val="20000"/>
                      <a:lumOff val="80000"/>
                    </a:schemeClr>
                  </a:solidFill>
                </a14:hiddenFill>
              </a:ext>
            </a:ex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23" name="直接箭头连接符 22"/>
            <p:cNvCxnSpPr>
              <a:stCxn id="3" idx="0"/>
              <a:endCxn id="8" idx="4"/>
            </p:cNvCxnSpPr>
            <p:nvPr/>
          </p:nvCxnSpPr>
          <p:spPr>
            <a:xfrm flipV="1">
              <a:off x="14047" y="5203"/>
              <a:ext cx="653" cy="524"/>
            </a:xfrm>
            <a:prstGeom prst="straightConnector1">
              <a:avLst/>
            </a:prstGeom>
            <a:noFill/>
            <a:ln w="38100">
              <a:solidFill>
                <a:srgbClr val="C00000"/>
              </a:solidFill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4">
                      <a:lumMod val="20000"/>
                      <a:lumOff val="80000"/>
                    </a:schemeClr>
                  </a:solidFill>
                </a14:hiddenFill>
              </a:ext>
            </a:ex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sp>
          <p:nvSpPr>
            <p:cNvPr id="24" name="椭圆 23"/>
            <p:cNvSpPr/>
            <p:nvPr/>
          </p:nvSpPr>
          <p:spPr>
            <a:xfrm>
              <a:off x="12596" y="3991"/>
              <a:ext cx="310" cy="31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5">
                      <a:lumMod val="60000"/>
                      <a:lumOff val="4000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/>
            <p:cNvSpPr/>
            <p:nvPr/>
          </p:nvSpPr>
          <p:spPr>
            <a:xfrm>
              <a:off x="13364" y="3993"/>
              <a:ext cx="310" cy="31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5">
                      <a:lumMod val="60000"/>
                      <a:lumOff val="4000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6" name="直接箭头连接符 25"/>
            <p:cNvCxnSpPr>
              <a:stCxn id="4" idx="0"/>
              <a:endCxn id="25" idx="4"/>
            </p:cNvCxnSpPr>
            <p:nvPr/>
          </p:nvCxnSpPr>
          <p:spPr>
            <a:xfrm flipV="1">
              <a:off x="13308" y="4303"/>
              <a:ext cx="211" cy="590"/>
            </a:xfrm>
            <a:prstGeom prst="straightConnector1">
              <a:avLst/>
            </a:prstGeom>
            <a:noFill/>
            <a:ln>
              <a:solidFill>
                <a:schemeClr val="tx1"/>
              </a:solidFill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4">
                      <a:lumMod val="20000"/>
                      <a:lumOff val="80000"/>
                    </a:schemeClr>
                  </a:solidFill>
                </a14:hiddenFill>
              </a:ext>
            </a:ex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27" name="直接箭头连接符 26"/>
            <p:cNvCxnSpPr>
              <a:stCxn id="4" idx="0"/>
              <a:endCxn id="24" idx="4"/>
            </p:cNvCxnSpPr>
            <p:nvPr/>
          </p:nvCxnSpPr>
          <p:spPr>
            <a:xfrm flipH="1" flipV="1">
              <a:off x="12751" y="4301"/>
              <a:ext cx="557" cy="592"/>
            </a:xfrm>
            <a:prstGeom prst="straightConnector1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4">
                      <a:lumMod val="20000"/>
                      <a:lumOff val="80000"/>
                    </a:schemeClr>
                  </a:solidFill>
                </a14:hiddenFill>
              </a:ext>
            </a:ex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sp>
          <p:nvSpPr>
            <p:cNvPr id="70" name="椭圆 69"/>
            <p:cNvSpPr/>
            <p:nvPr/>
          </p:nvSpPr>
          <p:spPr>
            <a:xfrm>
              <a:off x="14216" y="3993"/>
              <a:ext cx="310" cy="31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5">
                      <a:lumMod val="60000"/>
                      <a:lumOff val="4000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椭圆 70"/>
            <p:cNvSpPr/>
            <p:nvPr/>
          </p:nvSpPr>
          <p:spPr>
            <a:xfrm>
              <a:off x="14906" y="3993"/>
              <a:ext cx="310" cy="31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5">
                      <a:lumMod val="60000"/>
                      <a:lumOff val="4000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2" name="直接箭头连接符 71"/>
            <p:cNvCxnSpPr>
              <a:stCxn id="8" idx="0"/>
              <a:endCxn id="71" idx="4"/>
            </p:cNvCxnSpPr>
            <p:nvPr/>
          </p:nvCxnSpPr>
          <p:spPr>
            <a:xfrm flipV="1">
              <a:off x="14700" y="4303"/>
              <a:ext cx="362" cy="590"/>
            </a:xfrm>
            <a:prstGeom prst="straightConnector1">
              <a:avLst/>
            </a:prstGeom>
            <a:noFill/>
            <a:ln>
              <a:solidFill>
                <a:schemeClr val="tx1"/>
              </a:solidFill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4">
                      <a:lumMod val="20000"/>
                      <a:lumOff val="80000"/>
                    </a:schemeClr>
                  </a:solidFill>
                </a14:hiddenFill>
              </a:ext>
            </a:ex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73" name="直接箭头连接符 72"/>
            <p:cNvCxnSpPr>
              <a:stCxn id="8" idx="0"/>
              <a:endCxn id="70" idx="4"/>
            </p:cNvCxnSpPr>
            <p:nvPr/>
          </p:nvCxnSpPr>
          <p:spPr>
            <a:xfrm flipH="1" flipV="1">
              <a:off x="14371" y="4303"/>
              <a:ext cx="329" cy="590"/>
            </a:xfrm>
            <a:prstGeom prst="straightConnector1">
              <a:avLst/>
            </a:prstGeom>
            <a:noFill/>
            <a:ln>
              <a:solidFill>
                <a:schemeClr val="tx1"/>
              </a:solidFill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4">
                      <a:lumMod val="20000"/>
                      <a:lumOff val="80000"/>
                    </a:schemeClr>
                  </a:solidFill>
                </a14:hiddenFill>
              </a:ext>
            </a:ex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sp>
          <p:nvSpPr>
            <p:cNvPr id="74" name="椭圆 73"/>
            <p:cNvSpPr/>
            <p:nvPr/>
          </p:nvSpPr>
          <p:spPr>
            <a:xfrm>
              <a:off x="12126" y="2915"/>
              <a:ext cx="310" cy="31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椭圆 74"/>
            <p:cNvSpPr/>
            <p:nvPr/>
          </p:nvSpPr>
          <p:spPr>
            <a:xfrm>
              <a:off x="13070" y="2915"/>
              <a:ext cx="310" cy="31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椭圆 75"/>
            <p:cNvSpPr/>
            <p:nvPr/>
          </p:nvSpPr>
          <p:spPr>
            <a:xfrm>
              <a:off x="14014" y="2915"/>
              <a:ext cx="310" cy="31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椭圆 76"/>
            <p:cNvSpPr/>
            <p:nvPr/>
          </p:nvSpPr>
          <p:spPr>
            <a:xfrm>
              <a:off x="14958" y="2915"/>
              <a:ext cx="310" cy="31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椭圆 77"/>
            <p:cNvSpPr/>
            <p:nvPr/>
          </p:nvSpPr>
          <p:spPr>
            <a:xfrm>
              <a:off x="12598" y="2915"/>
              <a:ext cx="310" cy="31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椭圆 81"/>
            <p:cNvSpPr/>
            <p:nvPr/>
          </p:nvSpPr>
          <p:spPr>
            <a:xfrm>
              <a:off x="13542" y="2915"/>
              <a:ext cx="310" cy="31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椭圆 87"/>
            <p:cNvSpPr/>
            <p:nvPr/>
          </p:nvSpPr>
          <p:spPr>
            <a:xfrm>
              <a:off x="14486" y="2915"/>
              <a:ext cx="310" cy="31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椭圆 98"/>
            <p:cNvSpPr/>
            <p:nvPr/>
          </p:nvSpPr>
          <p:spPr>
            <a:xfrm>
              <a:off x="15430" y="2915"/>
              <a:ext cx="310" cy="31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06" name="直接箭头连接符 105"/>
            <p:cNvCxnSpPr>
              <a:stCxn id="24" idx="0"/>
              <a:endCxn id="74" idx="4"/>
            </p:cNvCxnSpPr>
            <p:nvPr/>
          </p:nvCxnSpPr>
          <p:spPr>
            <a:xfrm flipH="1" flipV="1">
              <a:off x="12281" y="3225"/>
              <a:ext cx="470" cy="766"/>
            </a:xfrm>
            <a:prstGeom prst="straightConnector1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108" name="直接箭头连接符 107"/>
            <p:cNvCxnSpPr>
              <a:stCxn id="24" idx="0"/>
              <a:endCxn id="78" idx="4"/>
            </p:cNvCxnSpPr>
            <p:nvPr/>
          </p:nvCxnSpPr>
          <p:spPr>
            <a:xfrm flipV="1">
              <a:off x="12751" y="3225"/>
              <a:ext cx="2" cy="766"/>
            </a:xfrm>
            <a:prstGeom prst="straightConnector1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8100">
              <a:solidFill>
                <a:schemeClr val="tx2">
                  <a:lumMod val="40000"/>
                  <a:lumOff val="6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109" name="直接箭头连接符 108"/>
            <p:cNvCxnSpPr>
              <a:stCxn id="25" idx="0"/>
              <a:endCxn id="75" idx="4"/>
            </p:cNvCxnSpPr>
            <p:nvPr/>
          </p:nvCxnSpPr>
          <p:spPr>
            <a:xfrm flipH="1" flipV="1">
              <a:off x="13225" y="3225"/>
              <a:ext cx="294" cy="768"/>
            </a:xfrm>
            <a:prstGeom prst="straightConnector1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110" name="直接箭头连接符 109"/>
            <p:cNvCxnSpPr>
              <a:stCxn id="25" idx="0"/>
              <a:endCxn id="82" idx="4"/>
            </p:cNvCxnSpPr>
            <p:nvPr/>
          </p:nvCxnSpPr>
          <p:spPr>
            <a:xfrm flipV="1">
              <a:off x="13519" y="3225"/>
              <a:ext cx="178" cy="768"/>
            </a:xfrm>
            <a:prstGeom prst="straightConnector1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111" name="直接箭头连接符 110"/>
            <p:cNvCxnSpPr>
              <a:stCxn id="70" idx="0"/>
              <a:endCxn id="76" idx="4"/>
            </p:cNvCxnSpPr>
            <p:nvPr/>
          </p:nvCxnSpPr>
          <p:spPr>
            <a:xfrm flipH="1" flipV="1">
              <a:off x="14169" y="3225"/>
              <a:ext cx="202" cy="768"/>
            </a:xfrm>
            <a:prstGeom prst="straightConnector1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113" name="直接箭头连接符 112"/>
            <p:cNvCxnSpPr>
              <a:stCxn id="70" idx="0"/>
              <a:endCxn id="88" idx="4"/>
            </p:cNvCxnSpPr>
            <p:nvPr/>
          </p:nvCxnSpPr>
          <p:spPr>
            <a:xfrm flipV="1">
              <a:off x="14371" y="3225"/>
              <a:ext cx="270" cy="768"/>
            </a:xfrm>
            <a:prstGeom prst="straightConnector1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118" name="直接箭头连接符 117"/>
            <p:cNvCxnSpPr>
              <a:stCxn id="71" idx="0"/>
              <a:endCxn id="77" idx="4"/>
            </p:cNvCxnSpPr>
            <p:nvPr/>
          </p:nvCxnSpPr>
          <p:spPr>
            <a:xfrm flipV="1">
              <a:off x="15061" y="3225"/>
              <a:ext cx="52" cy="768"/>
            </a:xfrm>
            <a:prstGeom prst="straightConnector1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119" name="直接箭头连接符 118"/>
            <p:cNvCxnSpPr>
              <a:stCxn id="71" idx="0"/>
              <a:endCxn id="99" idx="4"/>
            </p:cNvCxnSpPr>
            <p:nvPr/>
          </p:nvCxnSpPr>
          <p:spPr>
            <a:xfrm flipV="1">
              <a:off x="15062" y="3225"/>
              <a:ext cx="524" cy="768"/>
            </a:xfrm>
            <a:prstGeom prst="straightConnector1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122" name="直接箭头连接符 121"/>
            <p:cNvCxnSpPr>
              <a:stCxn id="25" idx="0"/>
              <a:endCxn id="74" idx="4"/>
            </p:cNvCxnSpPr>
            <p:nvPr/>
          </p:nvCxnSpPr>
          <p:spPr>
            <a:xfrm flipH="1" flipV="1">
              <a:off x="12281" y="3225"/>
              <a:ext cx="1238" cy="768"/>
            </a:xfrm>
            <a:prstGeom prst="straightConnector1">
              <a:avLst/>
            </a:prstGeom>
            <a:noFill/>
            <a:ln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4">
                      <a:lumMod val="20000"/>
                      <a:lumOff val="80000"/>
                    </a:schemeClr>
                  </a:solidFill>
                </a14:hiddenFill>
              </a:ext>
            </a:ex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123" name="直接箭头连接符 122"/>
            <p:cNvCxnSpPr>
              <a:stCxn id="25" idx="0"/>
              <a:endCxn id="78" idx="4"/>
            </p:cNvCxnSpPr>
            <p:nvPr/>
          </p:nvCxnSpPr>
          <p:spPr>
            <a:xfrm flipH="1" flipV="1">
              <a:off x="12753" y="3225"/>
              <a:ext cx="766" cy="768"/>
            </a:xfrm>
            <a:prstGeom prst="straightConnector1">
              <a:avLst/>
            </a:prstGeom>
            <a:noFill/>
            <a:ln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4">
                      <a:lumMod val="20000"/>
                      <a:lumOff val="80000"/>
                    </a:schemeClr>
                  </a:solidFill>
                </a14:hiddenFill>
              </a:ext>
            </a:ex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124" name="直接箭头连接符 123"/>
            <p:cNvCxnSpPr>
              <a:stCxn id="24" idx="0"/>
              <a:endCxn id="75" idx="4"/>
            </p:cNvCxnSpPr>
            <p:nvPr/>
          </p:nvCxnSpPr>
          <p:spPr>
            <a:xfrm flipV="1">
              <a:off x="12751" y="3225"/>
              <a:ext cx="474" cy="766"/>
            </a:xfrm>
            <a:prstGeom prst="straightConnector1">
              <a:avLst/>
            </a:prstGeom>
            <a:noFill/>
            <a:ln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4">
                      <a:lumMod val="20000"/>
                      <a:lumOff val="80000"/>
                    </a:schemeClr>
                  </a:solidFill>
                </a14:hiddenFill>
              </a:ext>
            </a:ex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125" name="直接箭头连接符 124"/>
            <p:cNvCxnSpPr>
              <a:stCxn id="24" idx="0"/>
              <a:endCxn id="82" idx="4"/>
            </p:cNvCxnSpPr>
            <p:nvPr/>
          </p:nvCxnSpPr>
          <p:spPr>
            <a:xfrm flipV="1">
              <a:off x="12751" y="3225"/>
              <a:ext cx="946" cy="766"/>
            </a:xfrm>
            <a:prstGeom prst="straightConnector1">
              <a:avLst/>
            </a:prstGeom>
            <a:noFill/>
            <a:ln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4">
                      <a:lumMod val="20000"/>
                      <a:lumOff val="80000"/>
                    </a:schemeClr>
                  </a:solidFill>
                </a14:hiddenFill>
              </a:ext>
            </a:ex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126" name="直接箭头连接符 125"/>
            <p:cNvCxnSpPr>
              <a:stCxn id="4" idx="0"/>
              <a:endCxn id="70" idx="4"/>
            </p:cNvCxnSpPr>
            <p:nvPr/>
          </p:nvCxnSpPr>
          <p:spPr>
            <a:xfrm flipV="1">
              <a:off x="13308" y="4303"/>
              <a:ext cx="1063" cy="590"/>
            </a:xfrm>
            <a:prstGeom prst="straightConnector1">
              <a:avLst/>
            </a:prstGeom>
            <a:noFill/>
            <a:ln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4">
                      <a:lumMod val="20000"/>
                      <a:lumOff val="80000"/>
                    </a:schemeClr>
                  </a:solidFill>
                </a14:hiddenFill>
              </a:ext>
            </a:ex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127" name="直接箭头连接符 126"/>
            <p:cNvCxnSpPr>
              <a:stCxn id="4" idx="0"/>
              <a:endCxn id="71" idx="4"/>
            </p:cNvCxnSpPr>
            <p:nvPr/>
          </p:nvCxnSpPr>
          <p:spPr>
            <a:xfrm flipV="1">
              <a:off x="13308" y="4303"/>
              <a:ext cx="1754" cy="590"/>
            </a:xfrm>
            <a:prstGeom prst="straightConnector1">
              <a:avLst/>
            </a:prstGeom>
            <a:noFill/>
            <a:ln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4">
                      <a:lumMod val="20000"/>
                      <a:lumOff val="80000"/>
                    </a:schemeClr>
                  </a:solidFill>
                </a14:hiddenFill>
              </a:ext>
            </a:ex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130" name="直接箭头连接符 129"/>
            <p:cNvCxnSpPr>
              <a:stCxn id="8" idx="0"/>
              <a:endCxn id="25" idx="4"/>
            </p:cNvCxnSpPr>
            <p:nvPr/>
          </p:nvCxnSpPr>
          <p:spPr>
            <a:xfrm flipH="1" flipV="1">
              <a:off x="13519" y="4303"/>
              <a:ext cx="1181" cy="590"/>
            </a:xfrm>
            <a:prstGeom prst="straightConnector1">
              <a:avLst/>
            </a:prstGeom>
            <a:noFill/>
            <a:ln w="38100">
              <a:solidFill>
                <a:srgbClr val="C00000"/>
              </a:solidFill>
              <a:prstDash val="dash"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4">
                      <a:lumMod val="20000"/>
                      <a:lumOff val="80000"/>
                    </a:schemeClr>
                  </a:solidFill>
                </a14:hiddenFill>
              </a:ext>
            </a:ex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134" name="直接箭头连接符 133"/>
            <p:cNvCxnSpPr>
              <a:stCxn id="8" idx="0"/>
              <a:endCxn id="24" idx="4"/>
            </p:cNvCxnSpPr>
            <p:nvPr/>
          </p:nvCxnSpPr>
          <p:spPr>
            <a:xfrm flipH="1" flipV="1">
              <a:off x="12751" y="4301"/>
              <a:ext cx="1949" cy="592"/>
            </a:xfrm>
            <a:prstGeom prst="straightConnector1">
              <a:avLst/>
            </a:prstGeom>
            <a:noFill/>
            <a:ln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4">
                      <a:lumMod val="20000"/>
                      <a:lumOff val="80000"/>
                    </a:schemeClr>
                  </a:solidFill>
                </a14:hiddenFill>
              </a:ext>
            </a:ex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137" name="直接箭头连接符 136"/>
            <p:cNvCxnSpPr>
              <a:stCxn id="24" idx="0"/>
              <a:endCxn id="76" idx="4"/>
            </p:cNvCxnSpPr>
            <p:nvPr/>
          </p:nvCxnSpPr>
          <p:spPr>
            <a:xfrm flipV="1">
              <a:off x="12751" y="3225"/>
              <a:ext cx="1418" cy="766"/>
            </a:xfrm>
            <a:prstGeom prst="straightConnector1">
              <a:avLst/>
            </a:prstGeom>
            <a:noFill/>
            <a:ln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4">
                      <a:lumMod val="20000"/>
                      <a:lumOff val="80000"/>
                    </a:schemeClr>
                  </a:solidFill>
                </a14:hiddenFill>
              </a:ext>
            </a:ex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140" name="直接箭头连接符 139"/>
            <p:cNvCxnSpPr>
              <a:stCxn id="24" idx="0"/>
              <a:endCxn id="88" idx="4"/>
            </p:cNvCxnSpPr>
            <p:nvPr/>
          </p:nvCxnSpPr>
          <p:spPr>
            <a:xfrm flipV="1">
              <a:off x="12751" y="3225"/>
              <a:ext cx="1890" cy="766"/>
            </a:xfrm>
            <a:prstGeom prst="straightConnector1">
              <a:avLst/>
            </a:prstGeom>
            <a:noFill/>
            <a:ln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4">
                      <a:lumMod val="20000"/>
                      <a:lumOff val="80000"/>
                    </a:schemeClr>
                  </a:solidFill>
                </a14:hiddenFill>
              </a:ext>
            </a:ex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143" name="直接箭头连接符 142"/>
            <p:cNvCxnSpPr>
              <a:stCxn id="24" idx="0"/>
              <a:endCxn id="77" idx="4"/>
            </p:cNvCxnSpPr>
            <p:nvPr/>
          </p:nvCxnSpPr>
          <p:spPr>
            <a:xfrm flipV="1">
              <a:off x="12751" y="3225"/>
              <a:ext cx="2362" cy="766"/>
            </a:xfrm>
            <a:prstGeom prst="straightConnector1">
              <a:avLst/>
            </a:prstGeom>
            <a:noFill/>
            <a:ln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4">
                      <a:lumMod val="20000"/>
                      <a:lumOff val="80000"/>
                    </a:schemeClr>
                  </a:solidFill>
                </a14:hiddenFill>
              </a:ext>
            </a:ex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146" name="直接箭头连接符 145"/>
            <p:cNvCxnSpPr>
              <a:stCxn id="24" idx="0"/>
              <a:endCxn id="99" idx="4"/>
            </p:cNvCxnSpPr>
            <p:nvPr/>
          </p:nvCxnSpPr>
          <p:spPr>
            <a:xfrm flipV="1">
              <a:off x="12752" y="3225"/>
              <a:ext cx="2834" cy="766"/>
            </a:xfrm>
            <a:prstGeom prst="straightConnector1">
              <a:avLst/>
            </a:prstGeom>
            <a:noFill/>
            <a:ln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4">
                      <a:lumMod val="20000"/>
                      <a:lumOff val="80000"/>
                    </a:schemeClr>
                  </a:solidFill>
                </a14:hiddenFill>
              </a:ext>
            </a:ex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149" name="直接箭头连接符 148"/>
            <p:cNvCxnSpPr>
              <a:stCxn id="25" idx="0"/>
              <a:endCxn id="76" idx="4"/>
            </p:cNvCxnSpPr>
            <p:nvPr/>
          </p:nvCxnSpPr>
          <p:spPr>
            <a:xfrm flipV="1">
              <a:off x="13519" y="3225"/>
              <a:ext cx="650" cy="768"/>
            </a:xfrm>
            <a:prstGeom prst="straightConnector1">
              <a:avLst/>
            </a:prstGeom>
            <a:noFill/>
            <a:ln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4">
                      <a:lumMod val="20000"/>
                      <a:lumOff val="80000"/>
                    </a:schemeClr>
                  </a:solidFill>
                </a14:hiddenFill>
              </a:ext>
            </a:ex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152" name="直接箭头连接符 151"/>
            <p:cNvCxnSpPr>
              <a:stCxn id="25" idx="0"/>
              <a:endCxn id="88" idx="4"/>
            </p:cNvCxnSpPr>
            <p:nvPr/>
          </p:nvCxnSpPr>
          <p:spPr>
            <a:xfrm flipV="1">
              <a:off x="13519" y="3225"/>
              <a:ext cx="1122" cy="768"/>
            </a:xfrm>
            <a:prstGeom prst="straightConnector1">
              <a:avLst/>
            </a:prstGeom>
            <a:noFill/>
            <a:ln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4">
                      <a:lumMod val="20000"/>
                      <a:lumOff val="80000"/>
                    </a:schemeClr>
                  </a:solidFill>
                </a14:hiddenFill>
              </a:ext>
            </a:ex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155" name="直接箭头连接符 154"/>
            <p:cNvCxnSpPr>
              <a:stCxn id="70" idx="0"/>
              <a:endCxn id="77" idx="4"/>
            </p:cNvCxnSpPr>
            <p:nvPr/>
          </p:nvCxnSpPr>
          <p:spPr>
            <a:xfrm flipV="1">
              <a:off x="14371" y="3225"/>
              <a:ext cx="742" cy="768"/>
            </a:xfrm>
            <a:prstGeom prst="straightConnector1">
              <a:avLst/>
            </a:prstGeom>
            <a:noFill/>
            <a:ln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4">
                      <a:lumMod val="20000"/>
                      <a:lumOff val="80000"/>
                    </a:schemeClr>
                  </a:solidFill>
                </a14:hiddenFill>
              </a:ext>
            </a:ex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158" name="直接箭头连接符 157"/>
            <p:cNvCxnSpPr>
              <a:stCxn id="70" idx="0"/>
              <a:endCxn id="99" idx="4"/>
            </p:cNvCxnSpPr>
            <p:nvPr/>
          </p:nvCxnSpPr>
          <p:spPr>
            <a:xfrm flipV="1">
              <a:off x="14372" y="3225"/>
              <a:ext cx="1214" cy="768"/>
            </a:xfrm>
            <a:prstGeom prst="straightConnector1">
              <a:avLst/>
            </a:prstGeom>
            <a:noFill/>
            <a:ln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4">
                      <a:lumMod val="20000"/>
                      <a:lumOff val="80000"/>
                    </a:schemeClr>
                  </a:solidFill>
                </a14:hiddenFill>
              </a:ext>
            </a:ex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161" name="直接箭头连接符 160"/>
            <p:cNvCxnSpPr>
              <a:stCxn id="25" idx="0"/>
              <a:endCxn id="99" idx="4"/>
            </p:cNvCxnSpPr>
            <p:nvPr/>
          </p:nvCxnSpPr>
          <p:spPr>
            <a:xfrm flipV="1">
              <a:off x="13520" y="3225"/>
              <a:ext cx="2066" cy="768"/>
            </a:xfrm>
            <a:prstGeom prst="straightConnector1">
              <a:avLst/>
            </a:prstGeom>
            <a:noFill/>
            <a:ln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4">
                      <a:lumMod val="20000"/>
                      <a:lumOff val="80000"/>
                    </a:schemeClr>
                  </a:solidFill>
                </a14:hiddenFill>
              </a:ext>
            </a:ex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164" name="直接箭头连接符 163"/>
            <p:cNvCxnSpPr>
              <a:stCxn id="25" idx="0"/>
              <a:endCxn id="77" idx="4"/>
            </p:cNvCxnSpPr>
            <p:nvPr/>
          </p:nvCxnSpPr>
          <p:spPr>
            <a:xfrm flipV="1">
              <a:off x="13519" y="3225"/>
              <a:ext cx="1594" cy="768"/>
            </a:xfrm>
            <a:prstGeom prst="straightConnector1">
              <a:avLst/>
            </a:prstGeom>
            <a:noFill/>
            <a:ln w="38100">
              <a:solidFill>
                <a:srgbClr val="C00000"/>
              </a:solidFill>
              <a:prstDash val="dash"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4">
                      <a:lumMod val="20000"/>
                      <a:lumOff val="80000"/>
                    </a:schemeClr>
                  </a:solidFill>
                </a14:hiddenFill>
              </a:ext>
            </a:ex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167" name="直接箭头连接符 166"/>
            <p:cNvCxnSpPr>
              <a:stCxn id="71" idx="0"/>
              <a:endCxn id="88" idx="4"/>
            </p:cNvCxnSpPr>
            <p:nvPr/>
          </p:nvCxnSpPr>
          <p:spPr>
            <a:xfrm flipH="1" flipV="1">
              <a:off x="14641" y="3225"/>
              <a:ext cx="420" cy="768"/>
            </a:xfrm>
            <a:prstGeom prst="straightConnector1">
              <a:avLst/>
            </a:prstGeom>
            <a:noFill/>
            <a:ln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4">
                      <a:lumMod val="20000"/>
                      <a:lumOff val="80000"/>
                    </a:schemeClr>
                  </a:solidFill>
                </a14:hiddenFill>
              </a:ext>
            </a:ex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170" name="直接箭头连接符 169"/>
            <p:cNvCxnSpPr>
              <a:stCxn id="71" idx="0"/>
              <a:endCxn id="76" idx="4"/>
            </p:cNvCxnSpPr>
            <p:nvPr/>
          </p:nvCxnSpPr>
          <p:spPr>
            <a:xfrm flipH="1" flipV="1">
              <a:off x="14169" y="3225"/>
              <a:ext cx="892" cy="768"/>
            </a:xfrm>
            <a:prstGeom prst="straightConnector1">
              <a:avLst/>
            </a:prstGeom>
            <a:noFill/>
            <a:ln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4">
                      <a:lumMod val="20000"/>
                      <a:lumOff val="80000"/>
                    </a:schemeClr>
                  </a:solidFill>
                </a14:hiddenFill>
              </a:ext>
            </a:ex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173" name="直接箭头连接符 172"/>
            <p:cNvCxnSpPr>
              <a:stCxn id="71" idx="0"/>
              <a:endCxn id="82" idx="4"/>
            </p:cNvCxnSpPr>
            <p:nvPr/>
          </p:nvCxnSpPr>
          <p:spPr>
            <a:xfrm flipH="1" flipV="1">
              <a:off x="13697" y="3225"/>
              <a:ext cx="1364" cy="768"/>
            </a:xfrm>
            <a:prstGeom prst="straightConnector1">
              <a:avLst/>
            </a:prstGeom>
            <a:noFill/>
            <a:ln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4">
                      <a:lumMod val="20000"/>
                      <a:lumOff val="80000"/>
                    </a:schemeClr>
                  </a:solidFill>
                </a14:hiddenFill>
              </a:ext>
            </a:ex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176" name="直接箭头连接符 175"/>
            <p:cNvCxnSpPr>
              <a:stCxn id="70" idx="0"/>
              <a:endCxn id="75" idx="4"/>
            </p:cNvCxnSpPr>
            <p:nvPr/>
          </p:nvCxnSpPr>
          <p:spPr>
            <a:xfrm flipH="1" flipV="1">
              <a:off x="13225" y="3225"/>
              <a:ext cx="1146" cy="768"/>
            </a:xfrm>
            <a:prstGeom prst="straightConnector1">
              <a:avLst/>
            </a:prstGeom>
            <a:noFill/>
            <a:ln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4">
                      <a:lumMod val="20000"/>
                      <a:lumOff val="80000"/>
                    </a:schemeClr>
                  </a:solidFill>
                </a14:hiddenFill>
              </a:ext>
            </a:ex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179" name="直接箭头连接符 178"/>
            <p:cNvCxnSpPr>
              <a:stCxn id="71" idx="0"/>
              <a:endCxn id="75" idx="4"/>
            </p:cNvCxnSpPr>
            <p:nvPr/>
          </p:nvCxnSpPr>
          <p:spPr>
            <a:xfrm flipH="1" flipV="1">
              <a:off x="13225" y="3225"/>
              <a:ext cx="1836" cy="768"/>
            </a:xfrm>
            <a:prstGeom prst="straightConnector1">
              <a:avLst/>
            </a:prstGeom>
            <a:noFill/>
            <a:ln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4">
                      <a:lumMod val="20000"/>
                      <a:lumOff val="80000"/>
                    </a:schemeClr>
                  </a:solidFill>
                </a14:hiddenFill>
              </a:ext>
            </a:ex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182" name="直接箭头连接符 181"/>
            <p:cNvCxnSpPr>
              <a:stCxn id="71" idx="0"/>
              <a:endCxn id="78" idx="4"/>
            </p:cNvCxnSpPr>
            <p:nvPr/>
          </p:nvCxnSpPr>
          <p:spPr>
            <a:xfrm flipH="1" flipV="1">
              <a:off x="12753" y="3225"/>
              <a:ext cx="2308" cy="768"/>
            </a:xfrm>
            <a:prstGeom prst="straightConnector1">
              <a:avLst/>
            </a:prstGeom>
            <a:noFill/>
            <a:ln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4">
                      <a:lumMod val="20000"/>
                      <a:lumOff val="80000"/>
                    </a:schemeClr>
                  </a:solidFill>
                </a14:hiddenFill>
              </a:ext>
            </a:ex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185" name="直接箭头连接符 184"/>
            <p:cNvCxnSpPr>
              <a:stCxn id="71" idx="0"/>
              <a:endCxn id="74" idx="4"/>
            </p:cNvCxnSpPr>
            <p:nvPr/>
          </p:nvCxnSpPr>
          <p:spPr>
            <a:xfrm flipH="1" flipV="1">
              <a:off x="12281" y="3225"/>
              <a:ext cx="2780" cy="768"/>
            </a:xfrm>
            <a:prstGeom prst="straightConnector1">
              <a:avLst/>
            </a:prstGeom>
            <a:noFill/>
            <a:ln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4">
                      <a:lumMod val="20000"/>
                      <a:lumOff val="80000"/>
                    </a:schemeClr>
                  </a:solidFill>
                </a14:hiddenFill>
              </a:ext>
            </a:ex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188" name="直接箭头连接符 187"/>
            <p:cNvCxnSpPr>
              <a:stCxn id="70" idx="0"/>
              <a:endCxn id="74" idx="4"/>
            </p:cNvCxnSpPr>
            <p:nvPr/>
          </p:nvCxnSpPr>
          <p:spPr>
            <a:xfrm flipH="1" flipV="1">
              <a:off x="12281" y="3225"/>
              <a:ext cx="2090" cy="768"/>
            </a:xfrm>
            <a:prstGeom prst="straightConnector1">
              <a:avLst/>
            </a:prstGeom>
            <a:noFill/>
            <a:ln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4">
                      <a:lumMod val="20000"/>
                      <a:lumOff val="80000"/>
                    </a:schemeClr>
                  </a:solidFill>
                </a14:hiddenFill>
              </a:ext>
            </a:ex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191" name="直接箭头连接符 190"/>
            <p:cNvCxnSpPr>
              <a:stCxn id="70" idx="0"/>
              <a:endCxn id="82" idx="4"/>
            </p:cNvCxnSpPr>
            <p:nvPr/>
          </p:nvCxnSpPr>
          <p:spPr>
            <a:xfrm flipH="1" flipV="1">
              <a:off x="13697" y="3225"/>
              <a:ext cx="674" cy="768"/>
            </a:xfrm>
            <a:prstGeom prst="straightConnector1">
              <a:avLst/>
            </a:prstGeom>
            <a:noFill/>
            <a:ln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4">
                      <a:lumMod val="20000"/>
                      <a:lumOff val="80000"/>
                    </a:schemeClr>
                  </a:solidFill>
                </a14:hiddenFill>
              </a:ext>
            </a:ex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194" name="直接箭头连接符 193"/>
            <p:cNvCxnSpPr>
              <a:stCxn id="70" idx="0"/>
              <a:endCxn id="78" idx="4"/>
            </p:cNvCxnSpPr>
            <p:nvPr/>
          </p:nvCxnSpPr>
          <p:spPr>
            <a:xfrm flipH="1" flipV="1">
              <a:off x="12753" y="3225"/>
              <a:ext cx="1618" cy="768"/>
            </a:xfrm>
            <a:prstGeom prst="straightConnector1">
              <a:avLst/>
            </a:prstGeom>
            <a:noFill/>
            <a:ln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4">
                      <a:lumMod val="20000"/>
                      <a:lumOff val="80000"/>
                    </a:schemeClr>
                  </a:solidFill>
                </a14:hiddenFill>
              </a:ext>
            </a:ex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</p:grpSp>
      <p:cxnSp>
        <p:nvCxnSpPr>
          <p:cNvPr id="2" name="直接箭头连接符 1"/>
          <p:cNvCxnSpPr/>
          <p:nvPr/>
        </p:nvCxnSpPr>
        <p:spPr>
          <a:xfrm>
            <a:off x="6316555" y="2710539"/>
            <a:ext cx="344805" cy="0"/>
          </a:xfrm>
          <a:prstGeom prst="straightConnector1">
            <a:avLst/>
          </a:prstGeom>
          <a:noFill/>
          <a:ln w="38100">
            <a:solidFill>
              <a:srgbClr val="ADB9CA"/>
            </a:solidFill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4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83" name="直接箭头连接符 82"/>
          <p:cNvCxnSpPr/>
          <p:nvPr/>
        </p:nvCxnSpPr>
        <p:spPr>
          <a:xfrm>
            <a:off x="6321000" y="2978001"/>
            <a:ext cx="340360" cy="0"/>
          </a:xfrm>
          <a:prstGeom prst="straightConnector1">
            <a:avLst/>
          </a:prstGeom>
          <a:noFill/>
          <a:ln w="38100">
            <a:solidFill>
              <a:srgbClr val="C00000"/>
            </a:solidFill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4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117" name="文本框 116"/>
          <p:cNvSpPr txBox="1"/>
          <p:nvPr/>
        </p:nvSpPr>
        <p:spPr>
          <a:xfrm>
            <a:off x="6679775" y="2583134"/>
            <a:ext cx="89408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普通用例</a:t>
            </a:r>
          </a:p>
        </p:txBody>
      </p:sp>
      <p:sp>
        <p:nvSpPr>
          <p:cNvPr id="120" name="文本框 119"/>
          <p:cNvSpPr txBox="1"/>
          <p:nvPr/>
        </p:nvSpPr>
        <p:spPr>
          <a:xfrm>
            <a:off x="6681680" y="2847340"/>
            <a:ext cx="89408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边界用例</a:t>
            </a:r>
          </a:p>
        </p:txBody>
      </p:sp>
      <p:sp>
        <p:nvSpPr>
          <p:cNvPr id="145" name="文本框 144"/>
          <p:cNvSpPr txBox="1"/>
          <p:nvPr/>
        </p:nvSpPr>
        <p:spPr>
          <a:xfrm>
            <a:off x="3610610" y="2926080"/>
            <a:ext cx="4876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>
                <a:latin typeface="楷体" panose="02010609060101010101" charset="-122"/>
                <a:ea typeface="楷体" panose="02010609060101010101" charset="-122"/>
              </a:rPr>
              <a:t>哺乳</a:t>
            </a:r>
          </a:p>
          <a:p>
            <a:r>
              <a:rPr lang="zh-CN" altLang="en-US" sz="1200">
                <a:latin typeface="楷体" panose="02010609060101010101" charset="-122"/>
                <a:ea typeface="楷体" panose="02010609060101010101" charset="-122"/>
              </a:rPr>
              <a:t>动物</a:t>
            </a:r>
          </a:p>
        </p:txBody>
      </p:sp>
      <p:sp>
        <p:nvSpPr>
          <p:cNvPr id="147" name="文本框 146"/>
          <p:cNvSpPr txBox="1"/>
          <p:nvPr/>
        </p:nvSpPr>
        <p:spPr>
          <a:xfrm>
            <a:off x="3265805" y="2313940"/>
            <a:ext cx="4876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>
                <a:latin typeface="楷体" panose="02010609060101010101" charset="-122"/>
                <a:ea typeface="楷体" panose="02010609060101010101" charset="-122"/>
              </a:rPr>
              <a:t>猫科</a:t>
            </a:r>
          </a:p>
        </p:txBody>
      </p:sp>
      <p:sp>
        <p:nvSpPr>
          <p:cNvPr id="148" name="文本框 147"/>
          <p:cNvSpPr txBox="1"/>
          <p:nvPr/>
        </p:nvSpPr>
        <p:spPr>
          <a:xfrm>
            <a:off x="5066665" y="3018155"/>
            <a:ext cx="4876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>
                <a:latin typeface="楷体" panose="02010609060101010101" charset="-122"/>
                <a:ea typeface="楷体" panose="02010609060101010101" charset="-122"/>
              </a:rPr>
              <a:t>鸟类</a:t>
            </a:r>
          </a:p>
        </p:txBody>
      </p:sp>
      <p:sp>
        <p:nvSpPr>
          <p:cNvPr id="150" name="文本框 149"/>
          <p:cNvSpPr txBox="1"/>
          <p:nvPr/>
        </p:nvSpPr>
        <p:spPr>
          <a:xfrm>
            <a:off x="4298315" y="2313940"/>
            <a:ext cx="4876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>
                <a:latin typeface="楷体" panose="02010609060101010101" charset="-122"/>
                <a:ea typeface="楷体" panose="02010609060101010101" charset="-122"/>
              </a:rPr>
              <a:t>犬科</a:t>
            </a:r>
          </a:p>
        </p:txBody>
      </p:sp>
      <p:sp>
        <p:nvSpPr>
          <p:cNvPr id="151" name="文本框 150"/>
          <p:cNvSpPr txBox="1"/>
          <p:nvPr/>
        </p:nvSpPr>
        <p:spPr>
          <a:xfrm>
            <a:off x="3642995" y="1397635"/>
            <a:ext cx="3352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>
                <a:latin typeface="楷体" panose="02010609060101010101" charset="-122"/>
                <a:ea typeface="楷体" panose="02010609060101010101" charset="-122"/>
              </a:rPr>
              <a:t>猫</a:t>
            </a:r>
          </a:p>
        </p:txBody>
      </p:sp>
      <p:sp>
        <p:nvSpPr>
          <p:cNvPr id="154" name="文本框 153"/>
          <p:cNvSpPr txBox="1"/>
          <p:nvPr/>
        </p:nvSpPr>
        <p:spPr>
          <a:xfrm>
            <a:off x="5055235" y="1397635"/>
            <a:ext cx="555625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1200">
                <a:latin typeface="楷体" panose="02010609060101010101" charset="-122"/>
                <a:ea typeface="楷体" panose="02010609060101010101" charset="-122"/>
              </a:rPr>
              <a:t>杜鹃</a:t>
            </a:r>
          </a:p>
        </p:txBody>
      </p:sp>
      <p:cxnSp>
        <p:nvCxnSpPr>
          <p:cNvPr id="156" name="直接箭头连接符 155"/>
          <p:cNvCxnSpPr>
            <a:cxnSpLocks/>
          </p:cNvCxnSpPr>
          <p:nvPr/>
        </p:nvCxnSpPr>
        <p:spPr>
          <a:xfrm>
            <a:off x="6340052" y="2098675"/>
            <a:ext cx="323214" cy="0"/>
          </a:xfrm>
          <a:prstGeom prst="straightConnector1">
            <a:avLst/>
          </a:prstGeom>
          <a:noFill/>
          <a:ln>
            <a:solidFill>
              <a:schemeClr val="tx1"/>
            </a:solidFill>
            <a:prstDash val="dash"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4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8C60EB32-C48E-48D2-AF16-8212C1919BA0}"/>
              </a:ext>
            </a:extLst>
          </p:cNvPr>
          <p:cNvCxnSpPr>
            <a:cxnSpLocks/>
          </p:cNvCxnSpPr>
          <p:nvPr/>
        </p:nvCxnSpPr>
        <p:spPr>
          <a:xfrm>
            <a:off x="6340052" y="2341740"/>
            <a:ext cx="323214" cy="0"/>
          </a:xfrm>
          <a:prstGeom prst="straightConnector1">
            <a:avLst/>
          </a:prstGeom>
          <a:noFill/>
          <a:ln>
            <a:solidFill>
              <a:schemeClr val="tx1"/>
            </a:solidFill>
            <a:prstDash val="solid"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4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80" name="文本框 79">
            <a:extLst>
              <a:ext uri="{FF2B5EF4-FFF2-40B4-BE49-F238E27FC236}">
                <a16:creationId xmlns:a16="http://schemas.microsoft.com/office/drawing/2014/main" id="{52A917E0-3A3D-463D-9473-3E81C640A7AD}"/>
              </a:ext>
            </a:extLst>
          </p:cNvPr>
          <p:cNvSpPr txBox="1"/>
          <p:nvPr/>
        </p:nvSpPr>
        <p:spPr>
          <a:xfrm>
            <a:off x="6681681" y="1951991"/>
            <a:ext cx="11493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异常决策路径</a:t>
            </a:r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3EA726D2-B0BE-4E98-8F74-BE81E095F8DA}"/>
              </a:ext>
            </a:extLst>
          </p:cNvPr>
          <p:cNvSpPr txBox="1"/>
          <p:nvPr/>
        </p:nvSpPr>
        <p:spPr>
          <a:xfrm>
            <a:off x="6681680" y="2203522"/>
            <a:ext cx="11493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正常决策路径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226393" y="3618865"/>
            <a:ext cx="1212850" cy="7035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第</a:t>
            </a:r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组</a:t>
            </a:r>
          </a:p>
        </p:txBody>
      </p:sp>
      <p:sp>
        <p:nvSpPr>
          <p:cNvPr id="6" name="矩形 5"/>
          <p:cNvSpPr/>
          <p:nvPr/>
        </p:nvSpPr>
        <p:spPr>
          <a:xfrm>
            <a:off x="1226393" y="2700655"/>
            <a:ext cx="1212850" cy="7035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第</a:t>
            </a:r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</a:t>
            </a:r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组</a:t>
            </a:r>
          </a:p>
        </p:txBody>
      </p:sp>
      <p:sp>
        <p:nvSpPr>
          <p:cNvPr id="7" name="矩形 6"/>
          <p:cNvSpPr/>
          <p:nvPr/>
        </p:nvSpPr>
        <p:spPr>
          <a:xfrm>
            <a:off x="1226393" y="1782445"/>
            <a:ext cx="1212850" cy="7035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第</a:t>
            </a:r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</a:t>
            </a:r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组</a:t>
            </a:r>
          </a:p>
        </p:txBody>
      </p:sp>
      <p:cxnSp>
        <p:nvCxnSpPr>
          <p:cNvPr id="9" name="直接箭头连接符 8"/>
          <p:cNvCxnSpPr>
            <a:stCxn id="10" idx="0"/>
            <a:endCxn id="5" idx="2"/>
          </p:cNvCxnSpPr>
          <p:nvPr/>
        </p:nvCxnSpPr>
        <p:spPr>
          <a:xfrm flipV="1">
            <a:off x="1832818" y="4322445"/>
            <a:ext cx="0" cy="138430"/>
          </a:xfrm>
          <a:prstGeom prst="straightConnector1">
            <a:avLst/>
          </a:prstGeom>
          <a:solidFill>
            <a:schemeClr val="accent4">
              <a:lumMod val="20000"/>
              <a:lumOff val="80000"/>
            </a:schemeClr>
          </a:solidFill>
          <a:ln>
            <a:prstDash val="sysDot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10" name="文本框 9"/>
          <p:cNvSpPr txBox="1"/>
          <p:nvPr/>
        </p:nvSpPr>
        <p:spPr>
          <a:xfrm>
            <a:off x="1397208" y="4460875"/>
            <a:ext cx="87122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</a:rPr>
              <a:t>输入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1397208" y="1335405"/>
            <a:ext cx="87122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</a:rPr>
              <a:t>输出</a:t>
            </a:r>
          </a:p>
        </p:txBody>
      </p:sp>
      <p:cxnSp>
        <p:nvCxnSpPr>
          <p:cNvPr id="12" name="直接箭头连接符 11"/>
          <p:cNvCxnSpPr>
            <a:stCxn id="5" idx="0"/>
            <a:endCxn id="6" idx="2"/>
          </p:cNvCxnSpPr>
          <p:nvPr/>
        </p:nvCxnSpPr>
        <p:spPr>
          <a:xfrm flipV="1">
            <a:off x="1832818" y="3404235"/>
            <a:ext cx="0" cy="214630"/>
          </a:xfrm>
          <a:prstGeom prst="straightConnector1">
            <a:avLst/>
          </a:prstGeom>
          <a:solidFill>
            <a:schemeClr val="accent4">
              <a:lumMod val="20000"/>
              <a:lumOff val="80000"/>
            </a:schemeClr>
          </a:solidFill>
          <a:ln>
            <a:prstDash val="sysDot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3" name="直接箭头连接符 12"/>
          <p:cNvCxnSpPr>
            <a:stCxn id="6" idx="0"/>
            <a:endCxn id="7" idx="2"/>
          </p:cNvCxnSpPr>
          <p:nvPr/>
        </p:nvCxnSpPr>
        <p:spPr>
          <a:xfrm flipV="1">
            <a:off x="1832818" y="2486025"/>
            <a:ext cx="0" cy="214630"/>
          </a:xfrm>
          <a:prstGeom prst="straightConnector1">
            <a:avLst/>
          </a:prstGeom>
          <a:solidFill>
            <a:schemeClr val="accent4">
              <a:lumMod val="20000"/>
              <a:lumOff val="80000"/>
            </a:schemeClr>
          </a:solidFill>
          <a:ln>
            <a:prstDash val="sysDot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4" name="直接箭头连接符 13"/>
          <p:cNvCxnSpPr>
            <a:stCxn id="7" idx="0"/>
            <a:endCxn id="11" idx="2"/>
          </p:cNvCxnSpPr>
          <p:nvPr/>
        </p:nvCxnSpPr>
        <p:spPr>
          <a:xfrm flipV="1">
            <a:off x="1832818" y="1642110"/>
            <a:ext cx="0" cy="140335"/>
          </a:xfrm>
          <a:prstGeom prst="straightConnector1">
            <a:avLst/>
          </a:prstGeom>
          <a:solidFill>
            <a:schemeClr val="accent4">
              <a:lumMod val="20000"/>
              <a:lumOff val="80000"/>
            </a:schemeClr>
          </a:solidFill>
          <a:ln>
            <a:prstDash val="sysDot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15" name="圆角矩形 14"/>
          <p:cNvSpPr/>
          <p:nvPr/>
        </p:nvSpPr>
        <p:spPr>
          <a:xfrm>
            <a:off x="1119078" y="1335405"/>
            <a:ext cx="1427480" cy="3435350"/>
          </a:xfrm>
          <a:prstGeom prst="roundRect">
            <a:avLst>
              <a:gd name="adj" fmla="val 9416"/>
            </a:avLst>
          </a:prstGeom>
          <a:noFill/>
          <a:ln>
            <a:solidFill>
              <a:schemeClr val="tx1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334978" y="908685"/>
            <a:ext cx="995680" cy="337185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zh-CN" altLang="en-US" sz="1600"/>
              <a:t>白盒模型</a:t>
            </a:r>
          </a:p>
        </p:txBody>
      </p:sp>
      <p:grpSp>
        <p:nvGrpSpPr>
          <p:cNvPr id="85" name="组合 84"/>
          <p:cNvGrpSpPr/>
          <p:nvPr/>
        </p:nvGrpSpPr>
        <p:grpSpPr>
          <a:xfrm>
            <a:off x="6803073" y="3880485"/>
            <a:ext cx="856615" cy="388620"/>
            <a:chOff x="5329" y="6488"/>
            <a:chExt cx="1349" cy="612"/>
          </a:xfrm>
        </p:grpSpPr>
        <p:sp>
          <p:nvSpPr>
            <p:cNvPr id="18" name="椭圆 17"/>
            <p:cNvSpPr/>
            <p:nvPr/>
          </p:nvSpPr>
          <p:spPr>
            <a:xfrm>
              <a:off x="5969" y="6932"/>
              <a:ext cx="168" cy="16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5">
                      <a:lumMod val="60000"/>
                      <a:lumOff val="4000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5329" y="6488"/>
              <a:ext cx="168" cy="16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>
              <a:off x="6510" y="6488"/>
              <a:ext cx="168" cy="16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1" name="直接箭头连接符 20"/>
            <p:cNvCxnSpPr>
              <a:stCxn id="18" idx="0"/>
              <a:endCxn id="19" idx="4"/>
            </p:cNvCxnSpPr>
            <p:nvPr/>
          </p:nvCxnSpPr>
          <p:spPr>
            <a:xfrm flipH="1" flipV="1">
              <a:off x="5413" y="6656"/>
              <a:ext cx="640" cy="276"/>
            </a:xfrm>
            <a:prstGeom prst="straightConnector1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22" name="直接箭头连接符 21"/>
            <p:cNvCxnSpPr>
              <a:stCxn id="18" idx="0"/>
              <a:endCxn id="20" idx="4"/>
            </p:cNvCxnSpPr>
            <p:nvPr/>
          </p:nvCxnSpPr>
          <p:spPr>
            <a:xfrm flipV="1">
              <a:off x="6053" y="6656"/>
              <a:ext cx="541" cy="276"/>
            </a:xfrm>
            <a:prstGeom prst="straightConnector1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</p:grpSp>
      <p:grpSp>
        <p:nvGrpSpPr>
          <p:cNvPr id="84" name="组合 83"/>
          <p:cNvGrpSpPr/>
          <p:nvPr/>
        </p:nvGrpSpPr>
        <p:grpSpPr>
          <a:xfrm>
            <a:off x="6578600" y="2898140"/>
            <a:ext cx="1305560" cy="622935"/>
            <a:chOff x="4976" y="4859"/>
            <a:chExt cx="2056" cy="981"/>
          </a:xfrm>
        </p:grpSpPr>
        <p:sp>
          <p:nvSpPr>
            <p:cNvPr id="28" name="椭圆 27"/>
            <p:cNvSpPr/>
            <p:nvPr/>
          </p:nvSpPr>
          <p:spPr>
            <a:xfrm>
              <a:off x="5975" y="5672"/>
              <a:ext cx="168" cy="16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5">
                      <a:lumMod val="60000"/>
                      <a:lumOff val="4000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/>
            <p:cNvSpPr/>
            <p:nvPr/>
          </p:nvSpPr>
          <p:spPr>
            <a:xfrm>
              <a:off x="5335" y="5228"/>
              <a:ext cx="168" cy="16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5">
                      <a:lumMod val="60000"/>
                      <a:lumOff val="4000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/>
            <p:cNvSpPr/>
            <p:nvPr/>
          </p:nvSpPr>
          <p:spPr>
            <a:xfrm>
              <a:off x="6516" y="5228"/>
              <a:ext cx="168" cy="16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5">
                      <a:lumMod val="60000"/>
                      <a:lumOff val="4000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1" name="直接箭头连接符 30"/>
            <p:cNvCxnSpPr/>
            <p:nvPr/>
          </p:nvCxnSpPr>
          <p:spPr>
            <a:xfrm flipH="1" flipV="1">
              <a:off x="5419" y="5396"/>
              <a:ext cx="640" cy="276"/>
            </a:xfrm>
            <a:prstGeom prst="straightConnector1">
              <a:avLst/>
            </a:prstGeom>
            <a:noFill/>
            <a:ln>
              <a:solidFill>
                <a:schemeClr val="tx1"/>
              </a:solidFill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4">
                      <a:lumMod val="20000"/>
                      <a:lumOff val="80000"/>
                    </a:schemeClr>
                  </a:solidFill>
                </a14:hiddenFill>
              </a:ext>
            </a:ex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32" name="直接箭头连接符 31"/>
            <p:cNvCxnSpPr>
              <a:stCxn id="28" idx="0"/>
              <a:endCxn id="30" idx="4"/>
            </p:cNvCxnSpPr>
            <p:nvPr/>
          </p:nvCxnSpPr>
          <p:spPr>
            <a:xfrm flipV="1">
              <a:off x="6059" y="5396"/>
              <a:ext cx="541" cy="276"/>
            </a:xfrm>
            <a:prstGeom prst="straightConnector1">
              <a:avLst/>
            </a:prstGeom>
            <a:noFill/>
            <a:ln>
              <a:solidFill>
                <a:schemeClr val="tx1"/>
              </a:solidFill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4">
                      <a:lumMod val="20000"/>
                      <a:lumOff val="80000"/>
                    </a:schemeClr>
                  </a:solidFill>
                </a14:hiddenFill>
              </a:ext>
            </a:ex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sp>
          <p:nvSpPr>
            <p:cNvPr id="33" name="椭圆 32"/>
            <p:cNvSpPr/>
            <p:nvPr/>
          </p:nvSpPr>
          <p:spPr>
            <a:xfrm>
              <a:off x="4976" y="4859"/>
              <a:ext cx="168" cy="16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>
              <a:off x="5689" y="4859"/>
              <a:ext cx="168" cy="16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5" name="直接箭头连接符 34"/>
            <p:cNvCxnSpPr>
              <a:stCxn id="29" idx="0"/>
              <a:endCxn id="34" idx="4"/>
            </p:cNvCxnSpPr>
            <p:nvPr/>
          </p:nvCxnSpPr>
          <p:spPr>
            <a:xfrm flipV="1">
              <a:off x="5419" y="5027"/>
              <a:ext cx="354" cy="201"/>
            </a:xfrm>
            <a:prstGeom prst="straightConnector1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36" name="直接箭头连接符 35"/>
            <p:cNvCxnSpPr>
              <a:stCxn id="29" idx="0"/>
              <a:endCxn id="33" idx="4"/>
            </p:cNvCxnSpPr>
            <p:nvPr/>
          </p:nvCxnSpPr>
          <p:spPr>
            <a:xfrm flipH="1" flipV="1">
              <a:off x="5060" y="5027"/>
              <a:ext cx="359" cy="201"/>
            </a:xfrm>
            <a:prstGeom prst="straightConnector1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sp>
          <p:nvSpPr>
            <p:cNvPr id="37" name="椭圆 36"/>
            <p:cNvSpPr/>
            <p:nvPr/>
          </p:nvSpPr>
          <p:spPr>
            <a:xfrm>
              <a:off x="6151" y="4859"/>
              <a:ext cx="168" cy="16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>
              <a:off x="6864" y="4859"/>
              <a:ext cx="168" cy="16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9" name="直接箭头连接符 38"/>
            <p:cNvCxnSpPr>
              <a:stCxn id="30" idx="0"/>
              <a:endCxn id="38" idx="4"/>
            </p:cNvCxnSpPr>
            <p:nvPr/>
          </p:nvCxnSpPr>
          <p:spPr>
            <a:xfrm flipV="1">
              <a:off x="6600" y="5027"/>
              <a:ext cx="348" cy="201"/>
            </a:xfrm>
            <a:prstGeom prst="straightConnector1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40" name="直接箭头连接符 39"/>
            <p:cNvCxnSpPr>
              <a:stCxn id="30" idx="0"/>
              <a:endCxn id="37" idx="4"/>
            </p:cNvCxnSpPr>
            <p:nvPr/>
          </p:nvCxnSpPr>
          <p:spPr>
            <a:xfrm flipH="1" flipV="1">
              <a:off x="6235" y="5027"/>
              <a:ext cx="365" cy="201"/>
            </a:xfrm>
            <a:prstGeom prst="straightConnector1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</p:grpSp>
      <p:grpSp>
        <p:nvGrpSpPr>
          <p:cNvPr id="121" name="组合 120"/>
          <p:cNvGrpSpPr/>
          <p:nvPr/>
        </p:nvGrpSpPr>
        <p:grpSpPr>
          <a:xfrm>
            <a:off x="6469063" y="1683385"/>
            <a:ext cx="1524635" cy="868680"/>
            <a:chOff x="4888" y="2528"/>
            <a:chExt cx="2401" cy="1368"/>
          </a:xfrm>
        </p:grpSpPr>
        <p:sp>
          <p:nvSpPr>
            <p:cNvPr id="41" name="椭圆 40"/>
            <p:cNvSpPr/>
            <p:nvPr/>
          </p:nvSpPr>
          <p:spPr>
            <a:xfrm>
              <a:off x="6062" y="3728"/>
              <a:ext cx="168" cy="16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5">
                      <a:lumMod val="60000"/>
                      <a:lumOff val="4000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>
              <a:off x="5422" y="3284"/>
              <a:ext cx="168" cy="16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5">
                      <a:lumMod val="60000"/>
                      <a:lumOff val="4000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>
              <a:off x="6603" y="3284"/>
              <a:ext cx="168" cy="16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5">
                      <a:lumMod val="60000"/>
                      <a:lumOff val="4000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4" name="直接箭头连接符 43"/>
            <p:cNvCxnSpPr>
              <a:stCxn id="41" idx="0"/>
              <a:endCxn id="42" idx="4"/>
            </p:cNvCxnSpPr>
            <p:nvPr/>
          </p:nvCxnSpPr>
          <p:spPr>
            <a:xfrm flipH="1" flipV="1">
              <a:off x="5506" y="3452"/>
              <a:ext cx="640" cy="276"/>
            </a:xfrm>
            <a:prstGeom prst="straightConnector1">
              <a:avLst/>
            </a:prstGeom>
            <a:noFill/>
            <a:ln>
              <a:solidFill>
                <a:schemeClr val="tx1"/>
              </a:solidFill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4">
                      <a:lumMod val="20000"/>
                      <a:lumOff val="80000"/>
                    </a:schemeClr>
                  </a:solidFill>
                </a14:hiddenFill>
              </a:ext>
            </a:ex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45" name="直接箭头连接符 44"/>
            <p:cNvCxnSpPr>
              <a:stCxn id="41" idx="0"/>
              <a:endCxn id="43" idx="4"/>
            </p:cNvCxnSpPr>
            <p:nvPr/>
          </p:nvCxnSpPr>
          <p:spPr>
            <a:xfrm flipV="1">
              <a:off x="6146" y="3452"/>
              <a:ext cx="541" cy="276"/>
            </a:xfrm>
            <a:prstGeom prst="straightConnector1">
              <a:avLst/>
            </a:prstGeom>
            <a:noFill/>
            <a:ln>
              <a:solidFill>
                <a:schemeClr val="tx1"/>
              </a:solidFill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4">
                      <a:lumMod val="20000"/>
                      <a:lumOff val="80000"/>
                    </a:schemeClr>
                  </a:solidFill>
                </a14:hiddenFill>
              </a:ext>
            </a:ex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sp>
          <p:nvSpPr>
            <p:cNvPr id="46" name="椭圆 45"/>
            <p:cNvSpPr/>
            <p:nvPr/>
          </p:nvSpPr>
          <p:spPr>
            <a:xfrm>
              <a:off x="5063" y="2915"/>
              <a:ext cx="168" cy="16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5">
                      <a:lumMod val="60000"/>
                      <a:lumOff val="4000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>
              <a:off x="5776" y="2915"/>
              <a:ext cx="168" cy="16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5">
                      <a:lumMod val="60000"/>
                      <a:lumOff val="4000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8" name="直接箭头连接符 47"/>
            <p:cNvCxnSpPr>
              <a:stCxn id="42" idx="0"/>
              <a:endCxn id="47" idx="4"/>
            </p:cNvCxnSpPr>
            <p:nvPr/>
          </p:nvCxnSpPr>
          <p:spPr>
            <a:xfrm flipV="1">
              <a:off x="5506" y="3083"/>
              <a:ext cx="354" cy="201"/>
            </a:xfrm>
            <a:prstGeom prst="straightConnector1">
              <a:avLst/>
            </a:prstGeom>
            <a:noFill/>
            <a:ln>
              <a:solidFill>
                <a:schemeClr val="tx1"/>
              </a:solidFill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4">
                      <a:lumMod val="20000"/>
                      <a:lumOff val="80000"/>
                    </a:schemeClr>
                  </a:solidFill>
                </a14:hiddenFill>
              </a:ext>
            </a:ex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49" name="直接箭头连接符 48"/>
            <p:cNvCxnSpPr>
              <a:stCxn id="42" idx="0"/>
              <a:endCxn id="46" idx="4"/>
            </p:cNvCxnSpPr>
            <p:nvPr/>
          </p:nvCxnSpPr>
          <p:spPr>
            <a:xfrm flipH="1" flipV="1">
              <a:off x="5147" y="3083"/>
              <a:ext cx="359" cy="201"/>
            </a:xfrm>
            <a:prstGeom prst="straightConnector1">
              <a:avLst/>
            </a:prstGeom>
            <a:noFill/>
            <a:ln>
              <a:solidFill>
                <a:schemeClr val="tx1"/>
              </a:solidFill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4">
                      <a:lumMod val="20000"/>
                      <a:lumOff val="80000"/>
                    </a:schemeClr>
                  </a:solidFill>
                </a14:hiddenFill>
              </a:ext>
            </a:ex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sp>
          <p:nvSpPr>
            <p:cNvPr id="50" name="椭圆 49"/>
            <p:cNvSpPr/>
            <p:nvPr/>
          </p:nvSpPr>
          <p:spPr>
            <a:xfrm>
              <a:off x="6238" y="2915"/>
              <a:ext cx="168" cy="16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5">
                      <a:lumMod val="60000"/>
                      <a:lumOff val="4000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50"/>
            <p:cNvSpPr/>
            <p:nvPr/>
          </p:nvSpPr>
          <p:spPr>
            <a:xfrm>
              <a:off x="6951" y="2915"/>
              <a:ext cx="168" cy="16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5">
                      <a:lumMod val="60000"/>
                      <a:lumOff val="4000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2" name="直接箭头连接符 51"/>
            <p:cNvCxnSpPr>
              <a:stCxn id="43" idx="0"/>
              <a:endCxn id="51" idx="4"/>
            </p:cNvCxnSpPr>
            <p:nvPr/>
          </p:nvCxnSpPr>
          <p:spPr>
            <a:xfrm flipV="1">
              <a:off x="6687" y="3083"/>
              <a:ext cx="348" cy="201"/>
            </a:xfrm>
            <a:prstGeom prst="straightConnector1">
              <a:avLst/>
            </a:prstGeom>
            <a:noFill/>
            <a:ln>
              <a:solidFill>
                <a:schemeClr val="tx1"/>
              </a:solidFill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4">
                      <a:lumMod val="20000"/>
                      <a:lumOff val="80000"/>
                    </a:schemeClr>
                  </a:solidFill>
                </a14:hiddenFill>
              </a:ext>
            </a:ex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53" name="直接箭头连接符 52"/>
            <p:cNvCxnSpPr>
              <a:stCxn id="43" idx="0"/>
              <a:endCxn id="50" idx="4"/>
            </p:cNvCxnSpPr>
            <p:nvPr/>
          </p:nvCxnSpPr>
          <p:spPr>
            <a:xfrm flipH="1" flipV="1">
              <a:off x="6322" y="3083"/>
              <a:ext cx="365" cy="201"/>
            </a:xfrm>
            <a:prstGeom prst="straightConnector1">
              <a:avLst/>
            </a:prstGeom>
            <a:noFill/>
            <a:ln>
              <a:solidFill>
                <a:schemeClr val="tx1"/>
              </a:solidFill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4">
                      <a:lumMod val="20000"/>
                      <a:lumOff val="80000"/>
                    </a:schemeClr>
                  </a:solidFill>
                </a14:hiddenFill>
              </a:ext>
            </a:ex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sp>
          <p:nvSpPr>
            <p:cNvPr id="54" name="椭圆 53"/>
            <p:cNvSpPr/>
            <p:nvPr/>
          </p:nvSpPr>
          <p:spPr>
            <a:xfrm>
              <a:off x="4888" y="2528"/>
              <a:ext cx="168" cy="16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椭圆 54"/>
            <p:cNvSpPr/>
            <p:nvPr/>
          </p:nvSpPr>
          <p:spPr>
            <a:xfrm>
              <a:off x="5526" y="2528"/>
              <a:ext cx="168" cy="16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/>
            <p:cNvSpPr/>
            <p:nvPr/>
          </p:nvSpPr>
          <p:spPr>
            <a:xfrm>
              <a:off x="6164" y="2528"/>
              <a:ext cx="168" cy="16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/>
            <p:cNvSpPr/>
            <p:nvPr/>
          </p:nvSpPr>
          <p:spPr>
            <a:xfrm>
              <a:off x="6802" y="2528"/>
              <a:ext cx="168" cy="16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/>
            <p:cNvSpPr/>
            <p:nvPr/>
          </p:nvSpPr>
          <p:spPr>
            <a:xfrm>
              <a:off x="5207" y="2528"/>
              <a:ext cx="168" cy="16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椭圆 58"/>
            <p:cNvSpPr/>
            <p:nvPr/>
          </p:nvSpPr>
          <p:spPr>
            <a:xfrm>
              <a:off x="5845" y="2528"/>
              <a:ext cx="168" cy="16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椭圆 59"/>
            <p:cNvSpPr/>
            <p:nvPr/>
          </p:nvSpPr>
          <p:spPr>
            <a:xfrm>
              <a:off x="6483" y="2528"/>
              <a:ext cx="168" cy="16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椭圆 60"/>
            <p:cNvSpPr/>
            <p:nvPr/>
          </p:nvSpPr>
          <p:spPr>
            <a:xfrm>
              <a:off x="7121" y="2528"/>
              <a:ext cx="168" cy="16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2" name="直接箭头连接符 61"/>
            <p:cNvCxnSpPr>
              <a:stCxn id="46" idx="0"/>
              <a:endCxn id="54" idx="4"/>
            </p:cNvCxnSpPr>
            <p:nvPr/>
          </p:nvCxnSpPr>
          <p:spPr>
            <a:xfrm flipH="1" flipV="1">
              <a:off x="4972" y="2696"/>
              <a:ext cx="175" cy="219"/>
            </a:xfrm>
            <a:prstGeom prst="straightConnector1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63" name="直接箭头连接符 62"/>
            <p:cNvCxnSpPr>
              <a:stCxn id="46" idx="0"/>
              <a:endCxn id="58" idx="4"/>
            </p:cNvCxnSpPr>
            <p:nvPr/>
          </p:nvCxnSpPr>
          <p:spPr>
            <a:xfrm flipV="1">
              <a:off x="5147" y="2696"/>
              <a:ext cx="144" cy="219"/>
            </a:xfrm>
            <a:prstGeom prst="straightConnector1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64" name="直接箭头连接符 63"/>
            <p:cNvCxnSpPr>
              <a:stCxn id="47" idx="0"/>
              <a:endCxn id="55" idx="4"/>
            </p:cNvCxnSpPr>
            <p:nvPr/>
          </p:nvCxnSpPr>
          <p:spPr>
            <a:xfrm flipH="1" flipV="1">
              <a:off x="5610" y="2696"/>
              <a:ext cx="250" cy="219"/>
            </a:xfrm>
            <a:prstGeom prst="straightConnector1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65" name="直接箭头连接符 64"/>
            <p:cNvCxnSpPr>
              <a:stCxn id="47" idx="0"/>
              <a:endCxn id="59" idx="4"/>
            </p:cNvCxnSpPr>
            <p:nvPr/>
          </p:nvCxnSpPr>
          <p:spPr>
            <a:xfrm flipV="1">
              <a:off x="5860" y="2696"/>
              <a:ext cx="69" cy="219"/>
            </a:xfrm>
            <a:prstGeom prst="straightConnector1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66" name="直接箭头连接符 65"/>
            <p:cNvCxnSpPr>
              <a:stCxn id="50" idx="0"/>
              <a:endCxn id="56" idx="4"/>
            </p:cNvCxnSpPr>
            <p:nvPr/>
          </p:nvCxnSpPr>
          <p:spPr>
            <a:xfrm flipH="1" flipV="1">
              <a:off x="6248" y="2696"/>
              <a:ext cx="74" cy="219"/>
            </a:xfrm>
            <a:prstGeom prst="straightConnector1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67" name="直接箭头连接符 66"/>
            <p:cNvCxnSpPr>
              <a:stCxn id="50" idx="0"/>
              <a:endCxn id="60" idx="4"/>
            </p:cNvCxnSpPr>
            <p:nvPr/>
          </p:nvCxnSpPr>
          <p:spPr>
            <a:xfrm flipV="1">
              <a:off x="6322" y="2696"/>
              <a:ext cx="245" cy="219"/>
            </a:xfrm>
            <a:prstGeom prst="straightConnector1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68" name="直接箭头连接符 67"/>
            <p:cNvCxnSpPr>
              <a:stCxn id="51" idx="0"/>
              <a:endCxn id="57" idx="4"/>
            </p:cNvCxnSpPr>
            <p:nvPr/>
          </p:nvCxnSpPr>
          <p:spPr>
            <a:xfrm flipH="1" flipV="1">
              <a:off x="6886" y="2696"/>
              <a:ext cx="149" cy="219"/>
            </a:xfrm>
            <a:prstGeom prst="straightConnector1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69" name="直接箭头连接符 68"/>
            <p:cNvCxnSpPr>
              <a:stCxn id="51" idx="0"/>
              <a:endCxn id="61" idx="4"/>
            </p:cNvCxnSpPr>
            <p:nvPr/>
          </p:nvCxnSpPr>
          <p:spPr>
            <a:xfrm flipV="1">
              <a:off x="7035" y="2696"/>
              <a:ext cx="170" cy="219"/>
            </a:xfrm>
            <a:prstGeom prst="straightConnector1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</p:grpSp>
      <p:sp>
        <p:nvSpPr>
          <p:cNvPr id="87" name="文本框 86"/>
          <p:cNvSpPr txBox="1"/>
          <p:nvPr/>
        </p:nvSpPr>
        <p:spPr>
          <a:xfrm>
            <a:off x="6534150" y="1335405"/>
            <a:ext cx="1257300" cy="306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4">
                    <a:lumMod val="40000"/>
                    <a:lumOff val="60000"/>
                  </a:schemeClr>
                </a:solidFill>
              </a14:hiddenFill>
            </a:ext>
          </a:extLst>
        </p:spPr>
        <p:txBody>
          <a:bodyPr vert="horz" wrap="none" rtlCol="0">
            <a:spAutoFit/>
          </a:bodyPr>
          <a:lstStyle/>
          <a:p>
            <a:r>
              <a:rPr lang="zh-CN" altLang="en-US" sz="1400" b="1">
                <a:latin typeface="宋体" panose="02010600030101010101" pitchFamily="2" charset="-122"/>
                <a:ea typeface="宋体" panose="02010600030101010101" pitchFamily="2" charset="-122"/>
              </a:rPr>
              <a:t>层次语义理解</a:t>
            </a:r>
          </a:p>
        </p:txBody>
      </p:sp>
      <p:sp>
        <p:nvSpPr>
          <p:cNvPr id="89" name="矩形 88"/>
          <p:cNvSpPr/>
          <p:nvPr/>
        </p:nvSpPr>
        <p:spPr>
          <a:xfrm>
            <a:off x="8859734" y="3862070"/>
            <a:ext cx="1212850" cy="4610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第</a:t>
            </a:r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组</a:t>
            </a:r>
          </a:p>
        </p:txBody>
      </p:sp>
      <p:sp>
        <p:nvSpPr>
          <p:cNvPr id="90" name="矩形 89"/>
          <p:cNvSpPr/>
          <p:nvPr/>
        </p:nvSpPr>
        <p:spPr>
          <a:xfrm>
            <a:off x="8859734" y="2821305"/>
            <a:ext cx="1212850" cy="4610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第</a:t>
            </a:r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</a:t>
            </a:r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组</a:t>
            </a:r>
          </a:p>
        </p:txBody>
      </p:sp>
      <p:sp>
        <p:nvSpPr>
          <p:cNvPr id="91" name="矩形 90"/>
          <p:cNvSpPr/>
          <p:nvPr/>
        </p:nvSpPr>
        <p:spPr>
          <a:xfrm>
            <a:off x="8859734" y="1780540"/>
            <a:ext cx="1212850" cy="4610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第</a:t>
            </a:r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</a:t>
            </a:r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组</a:t>
            </a:r>
          </a:p>
        </p:txBody>
      </p:sp>
      <p:cxnSp>
        <p:nvCxnSpPr>
          <p:cNvPr id="92" name="直接箭头连接符 91"/>
          <p:cNvCxnSpPr>
            <a:stCxn id="93" idx="0"/>
            <a:endCxn id="89" idx="2"/>
          </p:cNvCxnSpPr>
          <p:nvPr/>
        </p:nvCxnSpPr>
        <p:spPr>
          <a:xfrm flipV="1">
            <a:off x="9466159" y="4323080"/>
            <a:ext cx="0" cy="135890"/>
          </a:xfrm>
          <a:prstGeom prst="straightConnector1">
            <a:avLst/>
          </a:prstGeom>
          <a:solidFill>
            <a:schemeClr val="accent4">
              <a:lumMod val="20000"/>
              <a:lumOff val="80000"/>
            </a:schemeClr>
          </a:solidFill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93" name="文本框 92"/>
          <p:cNvSpPr txBox="1"/>
          <p:nvPr/>
        </p:nvSpPr>
        <p:spPr>
          <a:xfrm>
            <a:off x="9030549" y="4458970"/>
            <a:ext cx="87122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</a:rPr>
              <a:t>输入</a:t>
            </a:r>
          </a:p>
        </p:txBody>
      </p:sp>
      <p:sp>
        <p:nvSpPr>
          <p:cNvPr id="94" name="文本框 93"/>
          <p:cNvSpPr txBox="1"/>
          <p:nvPr/>
        </p:nvSpPr>
        <p:spPr>
          <a:xfrm>
            <a:off x="9030549" y="1335405"/>
            <a:ext cx="87122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</a:rPr>
              <a:t>输出</a:t>
            </a:r>
          </a:p>
        </p:txBody>
      </p:sp>
      <p:cxnSp>
        <p:nvCxnSpPr>
          <p:cNvPr id="95" name="直接箭头连接符 94"/>
          <p:cNvCxnSpPr>
            <a:stCxn id="89" idx="0"/>
            <a:endCxn id="90" idx="2"/>
          </p:cNvCxnSpPr>
          <p:nvPr/>
        </p:nvCxnSpPr>
        <p:spPr>
          <a:xfrm flipV="1">
            <a:off x="9466159" y="3282315"/>
            <a:ext cx="0" cy="579755"/>
          </a:xfrm>
          <a:prstGeom prst="straightConnector1">
            <a:avLst/>
          </a:prstGeom>
          <a:solidFill>
            <a:schemeClr val="accent4">
              <a:lumMod val="20000"/>
              <a:lumOff val="80000"/>
            </a:schemeClr>
          </a:solidFill>
          <a:ln>
            <a:prstDash val="lgDashDot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96" name="直接箭头连接符 95"/>
          <p:cNvCxnSpPr>
            <a:stCxn id="90" idx="0"/>
            <a:endCxn id="91" idx="2"/>
          </p:cNvCxnSpPr>
          <p:nvPr/>
        </p:nvCxnSpPr>
        <p:spPr>
          <a:xfrm flipV="1">
            <a:off x="9466159" y="2241550"/>
            <a:ext cx="0" cy="579755"/>
          </a:xfrm>
          <a:prstGeom prst="straightConnector1">
            <a:avLst/>
          </a:prstGeom>
          <a:solidFill>
            <a:schemeClr val="accent4">
              <a:lumMod val="20000"/>
              <a:lumOff val="80000"/>
            </a:schemeClr>
          </a:solidFill>
          <a:ln>
            <a:prstDash val="lgDashDot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97" name="直接箭头连接符 96"/>
          <p:cNvCxnSpPr>
            <a:stCxn id="91" idx="0"/>
            <a:endCxn id="94" idx="2"/>
          </p:cNvCxnSpPr>
          <p:nvPr/>
        </p:nvCxnSpPr>
        <p:spPr>
          <a:xfrm flipV="1">
            <a:off x="9466159" y="1642110"/>
            <a:ext cx="0" cy="138430"/>
          </a:xfrm>
          <a:prstGeom prst="straightConnector1">
            <a:avLst/>
          </a:prstGeom>
          <a:solidFill>
            <a:schemeClr val="accent4">
              <a:lumMod val="20000"/>
              <a:lumOff val="80000"/>
            </a:schemeClr>
          </a:solidFill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98" name="圆角矩形 97"/>
          <p:cNvSpPr/>
          <p:nvPr/>
        </p:nvSpPr>
        <p:spPr>
          <a:xfrm>
            <a:off x="8752419" y="1329055"/>
            <a:ext cx="1427480" cy="3439795"/>
          </a:xfrm>
          <a:prstGeom prst="roundRect">
            <a:avLst>
              <a:gd name="adj" fmla="val 11682"/>
            </a:avLst>
          </a:prstGeom>
          <a:noFill/>
          <a:ln>
            <a:solidFill>
              <a:schemeClr val="tx1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00" name="直接箭头连接符 99"/>
          <p:cNvCxnSpPr>
            <a:endCxn id="91" idx="1"/>
          </p:cNvCxnSpPr>
          <p:nvPr/>
        </p:nvCxnSpPr>
        <p:spPr>
          <a:xfrm>
            <a:off x="7868920" y="2011045"/>
            <a:ext cx="990600" cy="0"/>
          </a:xfrm>
          <a:prstGeom prst="straightConnector1">
            <a:avLst/>
          </a:prstGeom>
          <a:solidFill>
            <a:schemeClr val="accent4">
              <a:lumMod val="20000"/>
              <a:lumOff val="80000"/>
            </a:schemeClr>
          </a:solidFill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文本框 102"/>
              <p:cNvSpPr txBox="1"/>
              <p:nvPr/>
            </p:nvSpPr>
            <p:spPr>
              <a:xfrm>
                <a:off x="7994016" y="3771265"/>
                <a:ext cx="871220" cy="2959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楷体" panose="02010609060101010101" charset="-122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solidFill>
                                <a:srgbClr val="7030A0"/>
                              </a:solidFill>
                              <a:latin typeface="Cambria Math" panose="02040503050406030204" charset="0"/>
                              <a:ea typeface="楷体" panose="02010609060101010101" charset="-122"/>
                              <a:cs typeface="Cambria Math" panose="02040503050406030204" charset="0"/>
                            </a:rPr>
                            <m:t>𝐷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1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楷体" panose="02010609060101010101" charset="-122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solidFill>
                                    <a:srgbClr val="7030A0"/>
                                  </a:solidFill>
                                  <a:latin typeface="Cambria Math" panose="02040503050406030204" charset="0"/>
                                  <a:ea typeface="楷体" panose="02010609060101010101" charset="-122"/>
                                  <a:cs typeface="Cambria Math" panose="02040503050406030204" charset="0"/>
                                </a:rPr>
                                <m:t>𝐾𝐿</m:t>
                              </m:r>
                            </m:e>
                            <m:sub>
                              <m:r>
                                <a:rPr lang="en-US" altLang="zh-CN" sz="1400" i="1">
                                  <a:solidFill>
                                    <a:srgbClr val="7030A0"/>
                                  </a:solidFill>
                                  <a:latin typeface="Cambria Math" panose="02040503050406030204" charset="0"/>
                                  <a:ea typeface="楷体" panose="02010609060101010101" charset="-122"/>
                                  <a:cs typeface="Cambria Math" panose="02040503050406030204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zh-CN" altLang="en-US" sz="1400">
                  <a:solidFill>
                    <a:srgbClr val="7030A0"/>
                  </a:solidFill>
                  <a:latin typeface="Times New Roman" panose="02020603050405020304" charset="0"/>
                  <a:ea typeface="楷体" panose="02010609060101010101" charset="-122"/>
                  <a:cs typeface="Times New Roman" panose="02020603050405020304" charset="0"/>
                </a:endParaRPr>
              </a:p>
            </p:txBody>
          </p:sp>
        </mc:Choice>
        <mc:Fallback xmlns="">
          <p:sp>
            <p:nvSpPr>
              <p:cNvPr id="103" name="文本框 1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4016" y="3771265"/>
                <a:ext cx="871220" cy="29591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文本框 103"/>
              <p:cNvSpPr txBox="1"/>
              <p:nvPr/>
            </p:nvSpPr>
            <p:spPr>
              <a:xfrm>
                <a:off x="7994016" y="2738755"/>
                <a:ext cx="871220" cy="2959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楷体" panose="02010609060101010101" charset="-122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solidFill>
                                <a:srgbClr val="7030A0"/>
                              </a:solidFill>
                              <a:latin typeface="Cambria Math" panose="02040503050406030204" charset="0"/>
                              <a:ea typeface="楷体" panose="02010609060101010101" charset="-122"/>
                              <a:cs typeface="Cambria Math" panose="02040503050406030204" charset="0"/>
                            </a:rPr>
                            <m:t>𝐷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1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楷体" panose="02010609060101010101" charset="-122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solidFill>
                                    <a:srgbClr val="7030A0"/>
                                  </a:solidFill>
                                  <a:latin typeface="Cambria Math" panose="02040503050406030204" charset="0"/>
                                  <a:ea typeface="楷体" panose="02010609060101010101" charset="-122"/>
                                  <a:cs typeface="Cambria Math" panose="02040503050406030204" charset="0"/>
                                </a:rPr>
                                <m:t>𝐾𝐿</m:t>
                              </m:r>
                            </m:e>
                            <m:sub>
                              <m:r>
                                <a:rPr lang="en-US" altLang="zh-CN" sz="1400" i="1">
                                  <a:solidFill>
                                    <a:srgbClr val="7030A0"/>
                                  </a:solidFill>
                                  <a:latin typeface="Cambria Math" panose="02040503050406030204" charset="0"/>
                                  <a:ea typeface="楷体" panose="02010609060101010101" charset="-122"/>
                                  <a:cs typeface="Cambria Math" panose="02040503050406030204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zh-CN" altLang="en-US" sz="1400">
                  <a:solidFill>
                    <a:srgbClr val="7030A0"/>
                  </a:solidFill>
                  <a:latin typeface="Times New Roman" panose="02020603050405020304" charset="0"/>
                  <a:ea typeface="楷体" panose="02010609060101010101" charset="-122"/>
                  <a:cs typeface="Times New Roman" panose="02020603050405020304" charset="0"/>
                </a:endParaRPr>
              </a:p>
            </p:txBody>
          </p:sp>
        </mc:Choice>
        <mc:Fallback xmlns="">
          <p:sp>
            <p:nvSpPr>
              <p:cNvPr id="104" name="文本框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4016" y="2738755"/>
                <a:ext cx="871220" cy="295910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文本框 104"/>
              <p:cNvSpPr txBox="1"/>
              <p:nvPr/>
            </p:nvSpPr>
            <p:spPr>
              <a:xfrm>
                <a:off x="7994016" y="1701165"/>
                <a:ext cx="871220" cy="296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楷体" panose="02010609060101010101" charset="-122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solidFill>
                                <a:srgbClr val="7030A0"/>
                              </a:solidFill>
                              <a:latin typeface="Cambria Math" panose="02040503050406030204" charset="0"/>
                              <a:ea typeface="楷体" panose="02010609060101010101" charset="-122"/>
                              <a:cs typeface="Cambria Math" panose="02040503050406030204" charset="0"/>
                            </a:rPr>
                            <m:t>𝐷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1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楷体" panose="02010609060101010101" charset="-122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solidFill>
                                    <a:srgbClr val="7030A0"/>
                                  </a:solidFill>
                                  <a:latin typeface="Cambria Math" panose="02040503050406030204" charset="0"/>
                                  <a:ea typeface="楷体" panose="02010609060101010101" charset="-122"/>
                                  <a:cs typeface="Cambria Math" panose="02040503050406030204" charset="0"/>
                                </a:rPr>
                                <m:t>𝐾𝐿</m:t>
                              </m:r>
                            </m:e>
                            <m:sub>
                              <m:r>
                                <a:rPr lang="en-US" altLang="zh-CN" sz="1400" i="1">
                                  <a:solidFill>
                                    <a:srgbClr val="7030A0"/>
                                  </a:solidFill>
                                  <a:latin typeface="Cambria Math" panose="02040503050406030204" charset="0"/>
                                  <a:ea typeface="楷体" panose="02010609060101010101" charset="-122"/>
                                  <a:cs typeface="Cambria Math" panose="02040503050406030204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zh-CN" altLang="en-US" sz="1400">
                  <a:solidFill>
                    <a:srgbClr val="7030A0"/>
                  </a:solidFill>
                  <a:latin typeface="Times New Roman" panose="02020603050405020304" charset="0"/>
                  <a:ea typeface="楷体" panose="02010609060101010101" charset="-122"/>
                  <a:cs typeface="Times New Roman" panose="02020603050405020304" charset="0"/>
                </a:endParaRPr>
              </a:p>
            </p:txBody>
          </p:sp>
        </mc:Choice>
        <mc:Fallback xmlns="">
          <p:sp>
            <p:nvSpPr>
              <p:cNvPr id="105" name="文本框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4016" y="1701165"/>
                <a:ext cx="871220" cy="296545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7" name="文本框 106"/>
          <p:cNvSpPr txBox="1"/>
          <p:nvPr/>
        </p:nvSpPr>
        <p:spPr>
          <a:xfrm>
            <a:off x="4754880" y="909320"/>
            <a:ext cx="14020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/>
              <a:t>预测行为抽取</a:t>
            </a:r>
          </a:p>
        </p:txBody>
      </p:sp>
      <p:sp>
        <p:nvSpPr>
          <p:cNvPr id="112" name="文本框 111"/>
          <p:cNvSpPr txBox="1"/>
          <p:nvPr/>
        </p:nvSpPr>
        <p:spPr>
          <a:xfrm>
            <a:off x="8968319" y="908685"/>
            <a:ext cx="995680" cy="337185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zh-CN" altLang="en-US" sz="1600" dirty="0"/>
              <a:t>知识蒸馏</a:t>
            </a:r>
          </a:p>
        </p:txBody>
      </p:sp>
      <p:graphicFrame>
        <p:nvGraphicFramePr>
          <p:cNvPr id="116" name="表格 115"/>
          <p:cNvGraphicFramePr/>
          <p:nvPr>
            <p:custDataLst>
              <p:tags r:id="rId1"/>
            </p:custDataLst>
          </p:nvPr>
        </p:nvGraphicFramePr>
        <p:xfrm>
          <a:off x="2774950" y="2839720"/>
          <a:ext cx="857250" cy="42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29" name="表格 128"/>
          <p:cNvGraphicFramePr/>
          <p:nvPr>
            <p:custDataLst>
              <p:tags r:id="rId2"/>
            </p:custDataLst>
          </p:nvPr>
        </p:nvGraphicFramePr>
        <p:xfrm>
          <a:off x="3905250" y="2839085"/>
          <a:ext cx="554990" cy="42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9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136" name="直接箭头连接符 135"/>
          <p:cNvCxnSpPr>
            <a:stCxn id="116" idx="3"/>
            <a:endCxn id="129" idx="1"/>
          </p:cNvCxnSpPr>
          <p:nvPr/>
        </p:nvCxnSpPr>
        <p:spPr>
          <a:xfrm flipV="1">
            <a:off x="3632200" y="3052445"/>
            <a:ext cx="273050" cy="635"/>
          </a:xfrm>
          <a:prstGeom prst="straightConnector1">
            <a:avLst/>
          </a:prstGeom>
          <a:solidFill>
            <a:srgbClr val="BDD7EE"/>
          </a:solidFill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138" name="圆角矩形 137"/>
          <p:cNvSpPr/>
          <p:nvPr/>
        </p:nvSpPr>
        <p:spPr>
          <a:xfrm>
            <a:off x="2661920" y="1329690"/>
            <a:ext cx="5403215" cy="3435985"/>
          </a:xfrm>
          <a:prstGeom prst="roundRect">
            <a:avLst>
              <a:gd name="adj" fmla="val 6707"/>
            </a:avLst>
          </a:prstGeom>
          <a:noFill/>
          <a:ln>
            <a:solidFill>
              <a:schemeClr val="tx1"/>
            </a:solidFill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35" name="文本框 134"/>
          <p:cNvSpPr txBox="1"/>
          <p:nvPr/>
        </p:nvSpPr>
        <p:spPr>
          <a:xfrm>
            <a:off x="2919095" y="1335405"/>
            <a:ext cx="14351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>
                <a:latin typeface="宋体" panose="02010600030101010101" pitchFamily="2" charset="-122"/>
                <a:ea typeface="宋体" panose="02010600030101010101" pitchFamily="2" charset="-122"/>
              </a:rPr>
              <a:t>显著特征提取</a:t>
            </a:r>
          </a:p>
        </p:txBody>
      </p:sp>
      <p:graphicFrame>
        <p:nvGraphicFramePr>
          <p:cNvPr id="144" name="表格 143"/>
          <p:cNvGraphicFramePr/>
          <p:nvPr>
            <p:custDataLst>
              <p:tags r:id="rId3"/>
            </p:custDataLst>
          </p:nvPr>
        </p:nvGraphicFramePr>
        <p:xfrm>
          <a:off x="2774950" y="1920875"/>
          <a:ext cx="857250" cy="42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45" name="表格 144"/>
          <p:cNvGraphicFramePr/>
          <p:nvPr>
            <p:custDataLst>
              <p:tags r:id="rId4"/>
            </p:custDataLst>
          </p:nvPr>
        </p:nvGraphicFramePr>
        <p:xfrm>
          <a:off x="3905250" y="1920240"/>
          <a:ext cx="554990" cy="42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9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147" name="直接箭头连接符 146"/>
          <p:cNvCxnSpPr>
            <a:stCxn id="144" idx="3"/>
            <a:endCxn id="145" idx="1"/>
          </p:cNvCxnSpPr>
          <p:nvPr/>
        </p:nvCxnSpPr>
        <p:spPr>
          <a:xfrm flipV="1">
            <a:off x="3632200" y="2133600"/>
            <a:ext cx="273050" cy="635"/>
          </a:xfrm>
          <a:prstGeom prst="straightConnector1">
            <a:avLst/>
          </a:prstGeom>
          <a:solidFill>
            <a:srgbClr val="E2F0D9"/>
          </a:solidFill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graphicFrame>
        <p:nvGraphicFramePr>
          <p:cNvPr id="148" name="表格 147"/>
          <p:cNvGraphicFramePr/>
          <p:nvPr>
            <p:custDataLst>
              <p:tags r:id="rId5"/>
            </p:custDataLst>
          </p:nvPr>
        </p:nvGraphicFramePr>
        <p:xfrm>
          <a:off x="2774950" y="3753485"/>
          <a:ext cx="857250" cy="42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50" name="表格 149"/>
          <p:cNvGraphicFramePr/>
          <p:nvPr>
            <p:custDataLst>
              <p:tags r:id="rId6"/>
            </p:custDataLst>
          </p:nvPr>
        </p:nvGraphicFramePr>
        <p:xfrm>
          <a:off x="3905250" y="3752850"/>
          <a:ext cx="554990" cy="42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9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151" name="直接箭头连接符 150"/>
          <p:cNvCxnSpPr>
            <a:stCxn id="148" idx="3"/>
            <a:endCxn id="150" idx="1"/>
          </p:cNvCxnSpPr>
          <p:nvPr/>
        </p:nvCxnSpPr>
        <p:spPr>
          <a:xfrm flipV="1">
            <a:off x="3632200" y="3966210"/>
            <a:ext cx="273050" cy="635"/>
          </a:xfrm>
          <a:prstGeom prst="straightConnector1">
            <a:avLst/>
          </a:prstGeom>
          <a:solidFill>
            <a:srgbClr val="BDD7EE"/>
          </a:solidFill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53" name="肘形连接符 152"/>
          <p:cNvCxnSpPr>
            <a:stCxn id="7" idx="0"/>
            <a:endCxn id="144" idx="1"/>
          </p:cNvCxnSpPr>
          <p:nvPr/>
        </p:nvCxnSpPr>
        <p:spPr>
          <a:xfrm rot="16200000" flipH="1">
            <a:off x="2127885" y="1487170"/>
            <a:ext cx="351790" cy="942340"/>
          </a:xfrm>
          <a:prstGeom prst="bentConnector4">
            <a:avLst>
              <a:gd name="adj1" fmla="val -13357"/>
              <a:gd name="adj2" fmla="val 82210"/>
            </a:avLst>
          </a:prstGeom>
          <a:ln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肘形连接符 153"/>
          <p:cNvCxnSpPr>
            <a:stCxn id="6" idx="0"/>
            <a:endCxn id="116" idx="1"/>
          </p:cNvCxnSpPr>
          <p:nvPr/>
        </p:nvCxnSpPr>
        <p:spPr>
          <a:xfrm rot="16200000" flipH="1">
            <a:off x="2127250" y="2405380"/>
            <a:ext cx="352425" cy="942340"/>
          </a:xfrm>
          <a:prstGeom prst="bentConnector4">
            <a:avLst>
              <a:gd name="adj1" fmla="val -21171"/>
              <a:gd name="adj2" fmla="val 82177"/>
            </a:avLst>
          </a:prstGeom>
          <a:ln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肘形连接符 155"/>
          <p:cNvCxnSpPr>
            <a:stCxn id="5" idx="0"/>
            <a:endCxn id="148" idx="1"/>
          </p:cNvCxnSpPr>
          <p:nvPr/>
        </p:nvCxnSpPr>
        <p:spPr>
          <a:xfrm rot="16200000" flipH="1">
            <a:off x="2129790" y="3321685"/>
            <a:ext cx="347980" cy="942340"/>
          </a:xfrm>
          <a:prstGeom prst="bentConnector4">
            <a:avLst>
              <a:gd name="adj1" fmla="val -22810"/>
              <a:gd name="adj2" fmla="val 82210"/>
            </a:avLst>
          </a:prstGeom>
          <a:ln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0" name="图片 15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814570" y="1753870"/>
            <a:ext cx="1342390" cy="75946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62" name="图片 16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814570" y="2678430"/>
            <a:ext cx="1342390" cy="7493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63" name="图片 16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814570" y="3596640"/>
            <a:ext cx="1355725" cy="748665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65" name="直接箭头连接符 164"/>
          <p:cNvCxnSpPr>
            <a:stCxn id="145" idx="3"/>
            <a:endCxn id="160" idx="1"/>
          </p:cNvCxnSpPr>
          <p:nvPr/>
        </p:nvCxnSpPr>
        <p:spPr>
          <a:xfrm>
            <a:off x="4460240" y="2133600"/>
            <a:ext cx="354330" cy="0"/>
          </a:xfrm>
          <a:prstGeom prst="straightConnector1">
            <a:avLst/>
          </a:prstGeom>
          <a:solidFill>
            <a:srgbClr val="E2F0D9"/>
          </a:solidFill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66" name="直接箭头连接符 165"/>
          <p:cNvCxnSpPr>
            <a:stCxn id="129" idx="3"/>
            <a:endCxn id="162" idx="1"/>
          </p:cNvCxnSpPr>
          <p:nvPr/>
        </p:nvCxnSpPr>
        <p:spPr>
          <a:xfrm>
            <a:off x="4460240" y="3052445"/>
            <a:ext cx="354330" cy="635"/>
          </a:xfrm>
          <a:prstGeom prst="straightConnector1">
            <a:avLst/>
          </a:prstGeom>
          <a:solidFill>
            <a:srgbClr val="E2F0D9"/>
          </a:solidFill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68" name="直接箭头连接符 167"/>
          <p:cNvCxnSpPr>
            <a:stCxn id="150" idx="3"/>
            <a:endCxn id="163" idx="1"/>
          </p:cNvCxnSpPr>
          <p:nvPr/>
        </p:nvCxnSpPr>
        <p:spPr>
          <a:xfrm>
            <a:off x="4460240" y="3966210"/>
            <a:ext cx="354330" cy="5080"/>
          </a:xfrm>
          <a:prstGeom prst="straightConnector1">
            <a:avLst/>
          </a:prstGeom>
          <a:solidFill>
            <a:srgbClr val="E2F0D9"/>
          </a:solidFill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171" name="文本框 170"/>
          <p:cNvSpPr txBox="1"/>
          <p:nvPr/>
        </p:nvSpPr>
        <p:spPr>
          <a:xfrm>
            <a:off x="4764405" y="1335405"/>
            <a:ext cx="14351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>
                <a:latin typeface="宋体" panose="02010600030101010101" pitchFamily="2" charset="-122"/>
                <a:ea typeface="宋体" panose="02010600030101010101" pitchFamily="2" charset="-122"/>
              </a:rPr>
              <a:t>层次聚类</a:t>
            </a:r>
          </a:p>
        </p:txBody>
      </p:sp>
      <p:cxnSp>
        <p:nvCxnSpPr>
          <p:cNvPr id="172" name="直接箭头连接符 171"/>
          <p:cNvCxnSpPr/>
          <p:nvPr/>
        </p:nvCxnSpPr>
        <p:spPr>
          <a:xfrm>
            <a:off x="6170295" y="2133600"/>
            <a:ext cx="354330" cy="0"/>
          </a:xfrm>
          <a:prstGeom prst="straightConnector1">
            <a:avLst/>
          </a:prstGeom>
          <a:solidFill>
            <a:srgbClr val="E2F0D9"/>
          </a:solidFill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74" name="直接箭头连接符 173"/>
          <p:cNvCxnSpPr/>
          <p:nvPr/>
        </p:nvCxnSpPr>
        <p:spPr>
          <a:xfrm>
            <a:off x="6170295" y="3052445"/>
            <a:ext cx="354330" cy="635"/>
          </a:xfrm>
          <a:prstGeom prst="straightConnector1">
            <a:avLst/>
          </a:prstGeom>
          <a:solidFill>
            <a:srgbClr val="E2F0D9"/>
          </a:solidFill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75" name="直接箭头连接符 174"/>
          <p:cNvCxnSpPr/>
          <p:nvPr/>
        </p:nvCxnSpPr>
        <p:spPr>
          <a:xfrm>
            <a:off x="6170295" y="3966210"/>
            <a:ext cx="354330" cy="5080"/>
          </a:xfrm>
          <a:prstGeom prst="straightConnector1">
            <a:avLst/>
          </a:prstGeom>
          <a:solidFill>
            <a:srgbClr val="E2F0D9"/>
          </a:solidFill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78" name="直接箭头连接符 177"/>
          <p:cNvCxnSpPr/>
          <p:nvPr/>
        </p:nvCxnSpPr>
        <p:spPr>
          <a:xfrm>
            <a:off x="7868920" y="3053715"/>
            <a:ext cx="990600" cy="0"/>
          </a:xfrm>
          <a:prstGeom prst="straightConnector1">
            <a:avLst/>
          </a:prstGeom>
          <a:solidFill>
            <a:schemeClr val="accent4">
              <a:lumMod val="20000"/>
              <a:lumOff val="80000"/>
            </a:schemeClr>
          </a:solidFill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80" name="直接箭头连接符 179"/>
          <p:cNvCxnSpPr/>
          <p:nvPr/>
        </p:nvCxnSpPr>
        <p:spPr>
          <a:xfrm>
            <a:off x="7883525" y="4092575"/>
            <a:ext cx="975995" cy="0"/>
          </a:xfrm>
          <a:prstGeom prst="straightConnector1">
            <a:avLst/>
          </a:prstGeom>
          <a:solidFill>
            <a:schemeClr val="accent4">
              <a:lumMod val="20000"/>
              <a:lumOff val="80000"/>
            </a:schemeClr>
          </a:solidFill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43*33"/>
  <p:tag name="TABLE_ENDDRAG_RECT" val="314*188*43*3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81*33"/>
  <p:tag name="TABLE_ENDDRAG_RECT" val="209*174*81*3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43*33"/>
  <p:tag name="TABLE_ENDDRAG_RECT" val="314*188*43*3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81*33"/>
  <p:tag name="TABLE_ENDDRAG_RECT" val="209*174*81*3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43*33"/>
  <p:tag name="TABLE_ENDDRAG_RECT" val="314*188*43*3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81*33"/>
  <p:tag name="TABLE_ENDDRAG_RECT" val="209*174*81*33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59</Words>
  <Application>Microsoft Office PowerPoint</Application>
  <PresentationFormat>宽屏</PresentationFormat>
  <Paragraphs>30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0" baseType="lpstr">
      <vt:lpstr>楷体</vt:lpstr>
      <vt:lpstr>宋体</vt:lpstr>
      <vt:lpstr>微软雅黑</vt:lpstr>
      <vt:lpstr>Arial</vt:lpstr>
      <vt:lpstr>Calibri</vt:lpstr>
      <vt:lpstr>Cambria Math</vt:lpstr>
      <vt:lpstr>Times New Roman</vt:lpstr>
      <vt:lpstr>Office 主题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Xiangrui CAI</dc:creator>
  <cp:lastModifiedBy>Xiangrui CAI</cp:lastModifiedBy>
  <cp:revision>33</cp:revision>
  <dcterms:created xsi:type="dcterms:W3CDTF">2022-02-28T09:46:00Z</dcterms:created>
  <dcterms:modified xsi:type="dcterms:W3CDTF">2022-03-01T13:39:01Z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CF0004B433174170A0D62A5F38CC273C</vt:lpwstr>
  </property>
  <property fmtid="{D5CDD505-2E9C-101B-9397-08002B2CF9AE}" pid="3" name="KSOProductBuildVer">
    <vt:lpwstr>2052-11.1.0.11365</vt:lpwstr>
  </property>
</Properties>
</file>