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2F0D9"/>
    <a:srgbClr val="BDD7EE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3413759" y="1670050"/>
            <a:ext cx="2294890" cy="1982470"/>
            <a:chOff x="12126" y="2915"/>
            <a:chExt cx="3614" cy="3122"/>
          </a:xfrm>
        </p:grpSpPr>
        <p:sp>
          <p:nvSpPr>
            <p:cNvPr id="3" name="椭圆 2"/>
            <p:cNvSpPr/>
            <p:nvPr/>
          </p:nvSpPr>
          <p:spPr>
            <a:xfrm>
              <a:off x="13892" y="5727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153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45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3" idx="0"/>
              <a:endCxn id="4" idx="4"/>
            </p:cNvCxnSpPr>
            <p:nvPr/>
          </p:nvCxnSpPr>
          <p:spPr>
            <a:xfrm flipH="1" flipV="1">
              <a:off x="13308" y="5203"/>
              <a:ext cx="739" cy="524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>
              <a:stCxn id="3" idx="0"/>
              <a:endCxn id="8" idx="4"/>
            </p:cNvCxnSpPr>
            <p:nvPr/>
          </p:nvCxnSpPr>
          <p:spPr>
            <a:xfrm flipV="1">
              <a:off x="14047" y="5203"/>
              <a:ext cx="653" cy="524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2596" y="3991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364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4" idx="0"/>
              <a:endCxn id="25" idx="4"/>
            </p:cNvCxnSpPr>
            <p:nvPr/>
          </p:nvCxnSpPr>
          <p:spPr>
            <a:xfrm flipV="1">
              <a:off x="13308" y="4303"/>
              <a:ext cx="211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4" idx="0"/>
              <a:endCxn id="24" idx="4"/>
            </p:cNvCxnSpPr>
            <p:nvPr/>
          </p:nvCxnSpPr>
          <p:spPr>
            <a:xfrm flipH="1" flipV="1">
              <a:off x="12751" y="4301"/>
              <a:ext cx="557" cy="592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421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90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8" idx="0"/>
              <a:endCxn id="71" idx="4"/>
            </p:cNvCxnSpPr>
            <p:nvPr/>
          </p:nvCxnSpPr>
          <p:spPr>
            <a:xfrm flipV="1">
              <a:off x="14700" y="4303"/>
              <a:ext cx="362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箭头连接符 72"/>
            <p:cNvCxnSpPr>
              <a:stCxn id="8" idx="0"/>
              <a:endCxn id="70" idx="4"/>
            </p:cNvCxnSpPr>
            <p:nvPr/>
          </p:nvCxnSpPr>
          <p:spPr>
            <a:xfrm flipH="1" flipV="1">
              <a:off x="14371" y="4303"/>
              <a:ext cx="329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212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307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014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495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259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42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448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543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>
              <a:stCxn id="24" idx="0"/>
              <a:endCxn id="74" idx="4"/>
            </p:cNvCxnSpPr>
            <p:nvPr/>
          </p:nvCxnSpPr>
          <p:spPr>
            <a:xfrm flipH="1" flipV="1">
              <a:off x="12281" y="3225"/>
              <a:ext cx="470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箭头连接符 107"/>
            <p:cNvCxnSpPr>
              <a:stCxn id="24" idx="0"/>
              <a:endCxn id="78" idx="4"/>
            </p:cNvCxnSpPr>
            <p:nvPr/>
          </p:nvCxnSpPr>
          <p:spPr>
            <a:xfrm flipV="1">
              <a:off x="12751" y="3225"/>
              <a:ext cx="2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箭头连接符 108"/>
            <p:cNvCxnSpPr>
              <a:stCxn id="25" idx="0"/>
              <a:endCxn id="75" idx="4"/>
            </p:cNvCxnSpPr>
            <p:nvPr/>
          </p:nvCxnSpPr>
          <p:spPr>
            <a:xfrm flipH="1" flipV="1">
              <a:off x="13225" y="3225"/>
              <a:ext cx="29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箭头连接符 109"/>
            <p:cNvCxnSpPr>
              <a:stCxn id="25" idx="0"/>
              <a:endCxn id="82" idx="4"/>
            </p:cNvCxnSpPr>
            <p:nvPr/>
          </p:nvCxnSpPr>
          <p:spPr>
            <a:xfrm flipV="1">
              <a:off x="13519" y="3225"/>
              <a:ext cx="178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箭头连接符 110"/>
            <p:cNvCxnSpPr>
              <a:stCxn id="70" idx="0"/>
              <a:endCxn id="76" idx="4"/>
            </p:cNvCxnSpPr>
            <p:nvPr/>
          </p:nvCxnSpPr>
          <p:spPr>
            <a:xfrm flipH="1" flipV="1">
              <a:off x="14169" y="3225"/>
              <a:ext cx="20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接箭头连接符 112"/>
            <p:cNvCxnSpPr>
              <a:stCxn id="70" idx="0"/>
              <a:endCxn id="88" idx="4"/>
            </p:cNvCxnSpPr>
            <p:nvPr/>
          </p:nvCxnSpPr>
          <p:spPr>
            <a:xfrm flipV="1">
              <a:off x="14371" y="3225"/>
              <a:ext cx="270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箭头连接符 117"/>
            <p:cNvCxnSpPr>
              <a:stCxn id="71" idx="0"/>
              <a:endCxn id="77" idx="4"/>
            </p:cNvCxnSpPr>
            <p:nvPr/>
          </p:nvCxnSpPr>
          <p:spPr>
            <a:xfrm flipV="1">
              <a:off x="15061" y="3225"/>
              <a:ext cx="5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直接箭头连接符 118"/>
            <p:cNvCxnSpPr>
              <a:stCxn id="71" idx="0"/>
              <a:endCxn id="99" idx="4"/>
            </p:cNvCxnSpPr>
            <p:nvPr/>
          </p:nvCxnSpPr>
          <p:spPr>
            <a:xfrm flipV="1">
              <a:off x="15062" y="3225"/>
              <a:ext cx="52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箭头连接符 121"/>
            <p:cNvCxnSpPr>
              <a:stCxn id="25" idx="0"/>
              <a:endCxn id="74" idx="4"/>
            </p:cNvCxnSpPr>
            <p:nvPr/>
          </p:nvCxnSpPr>
          <p:spPr>
            <a:xfrm flipH="1" flipV="1">
              <a:off x="12281" y="3225"/>
              <a:ext cx="123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直接箭头连接符 122"/>
            <p:cNvCxnSpPr>
              <a:stCxn id="25" idx="0"/>
              <a:endCxn id="78" idx="4"/>
            </p:cNvCxnSpPr>
            <p:nvPr/>
          </p:nvCxnSpPr>
          <p:spPr>
            <a:xfrm flipH="1" flipV="1">
              <a:off x="12753" y="3225"/>
              <a:ext cx="7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直接箭头连接符 123"/>
            <p:cNvCxnSpPr>
              <a:stCxn id="24" idx="0"/>
              <a:endCxn id="75" idx="4"/>
            </p:cNvCxnSpPr>
            <p:nvPr/>
          </p:nvCxnSpPr>
          <p:spPr>
            <a:xfrm flipV="1">
              <a:off x="12751" y="3225"/>
              <a:ext cx="47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24" idx="0"/>
              <a:endCxn id="82" idx="4"/>
            </p:cNvCxnSpPr>
            <p:nvPr/>
          </p:nvCxnSpPr>
          <p:spPr>
            <a:xfrm flipV="1">
              <a:off x="12751" y="3225"/>
              <a:ext cx="946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直接箭头连接符 125"/>
            <p:cNvCxnSpPr>
              <a:stCxn id="4" idx="0"/>
              <a:endCxn id="70" idx="4"/>
            </p:cNvCxnSpPr>
            <p:nvPr/>
          </p:nvCxnSpPr>
          <p:spPr>
            <a:xfrm flipV="1">
              <a:off x="13308" y="4303"/>
              <a:ext cx="1063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直接箭头连接符 126"/>
            <p:cNvCxnSpPr>
              <a:stCxn id="4" idx="0"/>
              <a:endCxn id="71" idx="4"/>
            </p:cNvCxnSpPr>
            <p:nvPr/>
          </p:nvCxnSpPr>
          <p:spPr>
            <a:xfrm flipV="1">
              <a:off x="13308" y="4303"/>
              <a:ext cx="1754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0" name="直接箭头连接符 129"/>
            <p:cNvCxnSpPr>
              <a:stCxn id="8" idx="0"/>
              <a:endCxn id="25" idx="4"/>
            </p:cNvCxnSpPr>
            <p:nvPr/>
          </p:nvCxnSpPr>
          <p:spPr>
            <a:xfrm flipH="1" flipV="1">
              <a:off x="13519" y="4303"/>
              <a:ext cx="1181" cy="59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直接箭头连接符 133"/>
            <p:cNvCxnSpPr>
              <a:stCxn id="8" idx="0"/>
              <a:endCxn id="24" idx="4"/>
            </p:cNvCxnSpPr>
            <p:nvPr/>
          </p:nvCxnSpPr>
          <p:spPr>
            <a:xfrm flipH="1" flipV="1">
              <a:off x="12751" y="4301"/>
              <a:ext cx="1949" cy="59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箭头连接符 136"/>
            <p:cNvCxnSpPr>
              <a:stCxn id="24" idx="0"/>
              <a:endCxn id="76" idx="4"/>
            </p:cNvCxnSpPr>
            <p:nvPr/>
          </p:nvCxnSpPr>
          <p:spPr>
            <a:xfrm flipV="1">
              <a:off x="12751" y="3225"/>
              <a:ext cx="1418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直接箭头连接符 139"/>
            <p:cNvCxnSpPr>
              <a:stCxn id="24" idx="0"/>
              <a:endCxn id="88" idx="4"/>
            </p:cNvCxnSpPr>
            <p:nvPr/>
          </p:nvCxnSpPr>
          <p:spPr>
            <a:xfrm flipV="1">
              <a:off x="12751" y="3225"/>
              <a:ext cx="1890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直接箭头连接符 142"/>
            <p:cNvCxnSpPr>
              <a:stCxn id="24" idx="0"/>
              <a:endCxn id="77" idx="4"/>
            </p:cNvCxnSpPr>
            <p:nvPr/>
          </p:nvCxnSpPr>
          <p:spPr>
            <a:xfrm flipV="1">
              <a:off x="12751" y="3225"/>
              <a:ext cx="2362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箭头连接符 145"/>
            <p:cNvCxnSpPr>
              <a:stCxn id="24" idx="0"/>
              <a:endCxn id="99" idx="4"/>
            </p:cNvCxnSpPr>
            <p:nvPr/>
          </p:nvCxnSpPr>
          <p:spPr>
            <a:xfrm flipV="1">
              <a:off x="12752" y="3225"/>
              <a:ext cx="283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箭头连接符 148"/>
            <p:cNvCxnSpPr>
              <a:stCxn id="25" idx="0"/>
              <a:endCxn id="76" idx="4"/>
            </p:cNvCxnSpPr>
            <p:nvPr/>
          </p:nvCxnSpPr>
          <p:spPr>
            <a:xfrm flipV="1">
              <a:off x="13519" y="3225"/>
              <a:ext cx="65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2" name="直接箭头连接符 151"/>
            <p:cNvCxnSpPr>
              <a:stCxn id="25" idx="0"/>
              <a:endCxn id="88" idx="4"/>
            </p:cNvCxnSpPr>
            <p:nvPr/>
          </p:nvCxnSpPr>
          <p:spPr>
            <a:xfrm flipV="1">
              <a:off x="13519" y="3225"/>
              <a:ext cx="112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直接箭头连接符 154"/>
            <p:cNvCxnSpPr>
              <a:stCxn id="70" idx="0"/>
              <a:endCxn id="77" idx="4"/>
            </p:cNvCxnSpPr>
            <p:nvPr/>
          </p:nvCxnSpPr>
          <p:spPr>
            <a:xfrm flipV="1">
              <a:off x="14371" y="3225"/>
              <a:ext cx="74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箭头连接符 157"/>
            <p:cNvCxnSpPr>
              <a:stCxn id="70" idx="0"/>
              <a:endCxn id="99" idx="4"/>
            </p:cNvCxnSpPr>
            <p:nvPr/>
          </p:nvCxnSpPr>
          <p:spPr>
            <a:xfrm flipV="1">
              <a:off x="14372" y="3225"/>
              <a:ext cx="121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箭头连接符 160"/>
            <p:cNvCxnSpPr>
              <a:stCxn id="25" idx="0"/>
              <a:endCxn id="99" idx="4"/>
            </p:cNvCxnSpPr>
            <p:nvPr/>
          </p:nvCxnSpPr>
          <p:spPr>
            <a:xfrm flipV="1">
              <a:off x="13520" y="3225"/>
              <a:ext cx="20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25" idx="0"/>
              <a:endCxn id="77" idx="4"/>
            </p:cNvCxnSpPr>
            <p:nvPr/>
          </p:nvCxnSpPr>
          <p:spPr>
            <a:xfrm flipV="1">
              <a:off x="13519" y="3225"/>
              <a:ext cx="1594" cy="76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直接箭头连接符 166"/>
            <p:cNvCxnSpPr>
              <a:stCxn id="71" idx="0"/>
              <a:endCxn id="88" idx="4"/>
            </p:cNvCxnSpPr>
            <p:nvPr/>
          </p:nvCxnSpPr>
          <p:spPr>
            <a:xfrm flipH="1" flipV="1">
              <a:off x="14641" y="3225"/>
              <a:ext cx="42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0" name="直接箭头连接符 169"/>
            <p:cNvCxnSpPr>
              <a:stCxn id="71" idx="0"/>
              <a:endCxn id="76" idx="4"/>
            </p:cNvCxnSpPr>
            <p:nvPr/>
          </p:nvCxnSpPr>
          <p:spPr>
            <a:xfrm flipH="1" flipV="1">
              <a:off x="14169" y="3225"/>
              <a:ext cx="89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箭头连接符 172"/>
            <p:cNvCxnSpPr>
              <a:stCxn id="71" idx="0"/>
              <a:endCxn id="82" idx="4"/>
            </p:cNvCxnSpPr>
            <p:nvPr/>
          </p:nvCxnSpPr>
          <p:spPr>
            <a:xfrm flipH="1" flipV="1">
              <a:off x="13697" y="3225"/>
              <a:ext cx="136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直接箭头连接符 175"/>
            <p:cNvCxnSpPr>
              <a:stCxn id="70" idx="0"/>
              <a:endCxn id="75" idx="4"/>
            </p:cNvCxnSpPr>
            <p:nvPr/>
          </p:nvCxnSpPr>
          <p:spPr>
            <a:xfrm flipH="1" flipV="1">
              <a:off x="13225" y="3225"/>
              <a:ext cx="114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直接箭头连接符 178"/>
            <p:cNvCxnSpPr>
              <a:stCxn id="71" idx="0"/>
              <a:endCxn id="75" idx="4"/>
            </p:cNvCxnSpPr>
            <p:nvPr/>
          </p:nvCxnSpPr>
          <p:spPr>
            <a:xfrm flipH="1" flipV="1">
              <a:off x="13225" y="3225"/>
              <a:ext cx="183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直接箭头连接符 181"/>
            <p:cNvCxnSpPr>
              <a:stCxn id="71" idx="0"/>
              <a:endCxn id="78" idx="4"/>
            </p:cNvCxnSpPr>
            <p:nvPr/>
          </p:nvCxnSpPr>
          <p:spPr>
            <a:xfrm flipH="1" flipV="1">
              <a:off x="12753" y="3225"/>
              <a:ext cx="230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5" name="直接箭头连接符 184"/>
            <p:cNvCxnSpPr>
              <a:stCxn id="71" idx="0"/>
              <a:endCxn id="74" idx="4"/>
            </p:cNvCxnSpPr>
            <p:nvPr/>
          </p:nvCxnSpPr>
          <p:spPr>
            <a:xfrm flipH="1" flipV="1">
              <a:off x="12281" y="3225"/>
              <a:ext cx="278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8" name="直接箭头连接符 187"/>
            <p:cNvCxnSpPr>
              <a:stCxn id="70" idx="0"/>
              <a:endCxn id="74" idx="4"/>
            </p:cNvCxnSpPr>
            <p:nvPr/>
          </p:nvCxnSpPr>
          <p:spPr>
            <a:xfrm flipH="1" flipV="1">
              <a:off x="12281" y="3225"/>
              <a:ext cx="209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直接箭头连接符 190"/>
            <p:cNvCxnSpPr>
              <a:stCxn id="70" idx="0"/>
              <a:endCxn id="82" idx="4"/>
            </p:cNvCxnSpPr>
            <p:nvPr/>
          </p:nvCxnSpPr>
          <p:spPr>
            <a:xfrm flipH="1" flipV="1">
              <a:off x="13697" y="3225"/>
              <a:ext cx="67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4" name="直接箭头连接符 193"/>
            <p:cNvCxnSpPr>
              <a:stCxn id="70" idx="0"/>
              <a:endCxn id="78" idx="4"/>
            </p:cNvCxnSpPr>
            <p:nvPr/>
          </p:nvCxnSpPr>
          <p:spPr>
            <a:xfrm flipH="1" flipV="1">
              <a:off x="12753" y="3225"/>
              <a:ext cx="161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" name="直接箭头连接符 1"/>
          <p:cNvCxnSpPr/>
          <p:nvPr/>
        </p:nvCxnSpPr>
        <p:spPr>
          <a:xfrm>
            <a:off x="6316555" y="2710539"/>
            <a:ext cx="344805" cy="0"/>
          </a:xfrm>
          <a:prstGeom prst="straightConnector1">
            <a:avLst/>
          </a:prstGeom>
          <a:noFill/>
          <a:ln w="38100">
            <a:solidFill>
              <a:srgbClr val="ADB9CA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321000" y="2978001"/>
            <a:ext cx="340360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7" name="文本框 116"/>
          <p:cNvSpPr txBox="1"/>
          <p:nvPr/>
        </p:nvSpPr>
        <p:spPr>
          <a:xfrm>
            <a:off x="6679775" y="2583134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普通用例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681680" y="284734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边界用例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610610" y="292608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哺乳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动物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265805" y="231394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猫科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66665" y="301815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鸟类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298315" y="231394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犬科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3642995" y="139763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猫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055235" y="1397635"/>
            <a:ext cx="5556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杜鹃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6340052" y="2098675"/>
            <a:ext cx="323214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340052" y="2341740"/>
            <a:ext cx="323214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0" name="文本框 79"/>
          <p:cNvSpPr txBox="1"/>
          <p:nvPr/>
        </p:nvSpPr>
        <p:spPr>
          <a:xfrm>
            <a:off x="6681681" y="1951991"/>
            <a:ext cx="114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异常决策路径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81680" y="2203522"/>
            <a:ext cx="114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正常决策路径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6393" y="3618865"/>
            <a:ext cx="1212850" cy="703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6393" y="2700655"/>
            <a:ext cx="1212850" cy="703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393" y="1782445"/>
            <a:ext cx="1212850" cy="70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0" idx="0"/>
            <a:endCxn id="5" idx="2"/>
          </p:cNvCxnSpPr>
          <p:nvPr/>
        </p:nvCxnSpPr>
        <p:spPr>
          <a:xfrm flipV="1">
            <a:off x="1832818" y="4322445"/>
            <a:ext cx="0" cy="1384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文本框 9"/>
          <p:cNvSpPr txBox="1"/>
          <p:nvPr/>
        </p:nvSpPr>
        <p:spPr>
          <a:xfrm>
            <a:off x="1397208" y="446087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7208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1832818" y="340423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1832818" y="248602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0"/>
            <a:endCxn id="11" idx="2"/>
          </p:cNvCxnSpPr>
          <p:nvPr/>
        </p:nvCxnSpPr>
        <p:spPr>
          <a:xfrm flipV="1">
            <a:off x="1832818" y="1642110"/>
            <a:ext cx="0" cy="14033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1119078" y="1335405"/>
            <a:ext cx="1427480" cy="3435350"/>
          </a:xfrm>
          <a:prstGeom prst="roundRect">
            <a:avLst>
              <a:gd name="adj" fmla="val 9416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4978" y="957580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白盒模型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803073" y="3880485"/>
            <a:ext cx="856615" cy="388620"/>
            <a:chOff x="5329" y="6488"/>
            <a:chExt cx="1349" cy="612"/>
          </a:xfrm>
        </p:grpSpPr>
        <p:sp>
          <p:nvSpPr>
            <p:cNvPr id="18" name="椭圆 17"/>
            <p:cNvSpPr/>
            <p:nvPr/>
          </p:nvSpPr>
          <p:spPr>
            <a:xfrm>
              <a:off x="5969" y="693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29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10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8" idx="0"/>
              <a:endCxn id="19" idx="4"/>
            </p:cNvCxnSpPr>
            <p:nvPr/>
          </p:nvCxnSpPr>
          <p:spPr>
            <a:xfrm flipH="1" flipV="1">
              <a:off x="5413" y="6656"/>
              <a:ext cx="640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8" idx="0"/>
              <a:endCxn id="20" idx="4"/>
            </p:cNvCxnSpPr>
            <p:nvPr/>
          </p:nvCxnSpPr>
          <p:spPr>
            <a:xfrm flipV="1">
              <a:off x="6053" y="6656"/>
              <a:ext cx="541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578600" y="2898140"/>
            <a:ext cx="1305560" cy="622935"/>
            <a:chOff x="4976" y="4859"/>
            <a:chExt cx="2056" cy="981"/>
          </a:xfrm>
        </p:grpSpPr>
        <p:sp>
          <p:nvSpPr>
            <p:cNvPr id="28" name="椭圆 27"/>
            <p:cNvSpPr/>
            <p:nvPr/>
          </p:nvSpPr>
          <p:spPr>
            <a:xfrm>
              <a:off x="5975" y="567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5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16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5419" y="5396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28" idx="0"/>
              <a:endCxn id="30" idx="4"/>
            </p:cNvCxnSpPr>
            <p:nvPr/>
          </p:nvCxnSpPr>
          <p:spPr>
            <a:xfrm flipV="1">
              <a:off x="6059" y="5396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976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89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9" idx="0"/>
              <a:endCxn id="34" idx="4"/>
            </p:cNvCxnSpPr>
            <p:nvPr/>
          </p:nvCxnSpPr>
          <p:spPr>
            <a:xfrm flipV="1">
              <a:off x="5419" y="5027"/>
              <a:ext cx="354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0"/>
              <a:endCxn id="33" idx="4"/>
            </p:cNvCxnSpPr>
            <p:nvPr/>
          </p:nvCxnSpPr>
          <p:spPr>
            <a:xfrm flipH="1" flipV="1">
              <a:off x="5060" y="5027"/>
              <a:ext cx="359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151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64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0" idx="0"/>
              <a:endCxn id="38" idx="4"/>
            </p:cNvCxnSpPr>
            <p:nvPr/>
          </p:nvCxnSpPr>
          <p:spPr>
            <a:xfrm flipV="1">
              <a:off x="6600" y="5027"/>
              <a:ext cx="348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0" idx="0"/>
              <a:endCxn id="37" idx="4"/>
            </p:cNvCxnSpPr>
            <p:nvPr/>
          </p:nvCxnSpPr>
          <p:spPr>
            <a:xfrm flipH="1" flipV="1">
              <a:off x="6235" y="5027"/>
              <a:ext cx="365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6469063" y="1683385"/>
            <a:ext cx="1524635" cy="868680"/>
            <a:chOff x="4888" y="2528"/>
            <a:chExt cx="2401" cy="1368"/>
          </a:xfrm>
        </p:grpSpPr>
        <p:sp>
          <p:nvSpPr>
            <p:cNvPr id="41" name="椭圆 40"/>
            <p:cNvSpPr/>
            <p:nvPr/>
          </p:nvSpPr>
          <p:spPr>
            <a:xfrm>
              <a:off x="6062" y="37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22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03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0"/>
              <a:endCxn id="42" idx="4"/>
            </p:cNvCxnSpPr>
            <p:nvPr/>
          </p:nvCxnSpPr>
          <p:spPr>
            <a:xfrm flipH="1" flipV="1">
              <a:off x="5506" y="3452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4"/>
            <p:cNvCxnSpPr>
              <a:stCxn id="41" idx="0"/>
              <a:endCxn id="43" idx="4"/>
            </p:cNvCxnSpPr>
            <p:nvPr/>
          </p:nvCxnSpPr>
          <p:spPr>
            <a:xfrm flipV="1">
              <a:off x="6146" y="3452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063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776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2" idx="0"/>
              <a:endCxn id="47" idx="4"/>
            </p:cNvCxnSpPr>
            <p:nvPr/>
          </p:nvCxnSpPr>
          <p:spPr>
            <a:xfrm flipV="1">
              <a:off x="5506" y="3083"/>
              <a:ext cx="354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42" idx="0"/>
              <a:endCxn id="46" idx="4"/>
            </p:cNvCxnSpPr>
            <p:nvPr/>
          </p:nvCxnSpPr>
          <p:spPr>
            <a:xfrm flipH="1" flipV="1">
              <a:off x="5147" y="3083"/>
              <a:ext cx="359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38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1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0"/>
              <a:endCxn id="51" idx="4"/>
            </p:cNvCxnSpPr>
            <p:nvPr/>
          </p:nvCxnSpPr>
          <p:spPr>
            <a:xfrm flipV="1">
              <a:off x="6687" y="3083"/>
              <a:ext cx="348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43" idx="0"/>
              <a:endCxn id="50" idx="4"/>
            </p:cNvCxnSpPr>
            <p:nvPr/>
          </p:nvCxnSpPr>
          <p:spPr>
            <a:xfrm flipH="1" flipV="1">
              <a:off x="6322" y="3083"/>
              <a:ext cx="365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888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526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64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02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07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845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83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21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46" idx="0"/>
              <a:endCxn id="54" idx="4"/>
            </p:cNvCxnSpPr>
            <p:nvPr/>
          </p:nvCxnSpPr>
          <p:spPr>
            <a:xfrm flipH="1" flipV="1">
              <a:off x="4972" y="2696"/>
              <a:ext cx="17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箭头连接符 62"/>
            <p:cNvCxnSpPr>
              <a:stCxn id="46" idx="0"/>
              <a:endCxn id="58" idx="4"/>
            </p:cNvCxnSpPr>
            <p:nvPr/>
          </p:nvCxnSpPr>
          <p:spPr>
            <a:xfrm flipV="1">
              <a:off x="5147" y="2696"/>
              <a:ext cx="14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箭头连接符 63"/>
            <p:cNvCxnSpPr>
              <a:stCxn id="47" idx="0"/>
              <a:endCxn id="55" idx="4"/>
            </p:cNvCxnSpPr>
            <p:nvPr/>
          </p:nvCxnSpPr>
          <p:spPr>
            <a:xfrm flipH="1" flipV="1">
              <a:off x="5610" y="2696"/>
              <a:ext cx="25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箭头连接符 64"/>
            <p:cNvCxnSpPr>
              <a:stCxn id="47" idx="0"/>
              <a:endCxn id="59" idx="4"/>
            </p:cNvCxnSpPr>
            <p:nvPr/>
          </p:nvCxnSpPr>
          <p:spPr>
            <a:xfrm flipV="1">
              <a:off x="5860" y="2696"/>
              <a:ext cx="6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50" idx="0"/>
              <a:endCxn id="56" idx="4"/>
            </p:cNvCxnSpPr>
            <p:nvPr/>
          </p:nvCxnSpPr>
          <p:spPr>
            <a:xfrm flipH="1" flipV="1">
              <a:off x="6248" y="2696"/>
              <a:ext cx="7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箭头连接符 66"/>
            <p:cNvCxnSpPr>
              <a:stCxn id="50" idx="0"/>
              <a:endCxn id="60" idx="4"/>
            </p:cNvCxnSpPr>
            <p:nvPr/>
          </p:nvCxnSpPr>
          <p:spPr>
            <a:xfrm flipV="1">
              <a:off x="6322" y="2696"/>
              <a:ext cx="24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箭头连接符 67"/>
            <p:cNvCxnSpPr>
              <a:stCxn id="51" idx="0"/>
              <a:endCxn id="57" idx="4"/>
            </p:cNvCxnSpPr>
            <p:nvPr/>
          </p:nvCxnSpPr>
          <p:spPr>
            <a:xfrm flipH="1" flipV="1">
              <a:off x="6886" y="2696"/>
              <a:ext cx="14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箭头连接符 68"/>
            <p:cNvCxnSpPr>
              <a:stCxn id="51" idx="0"/>
              <a:endCxn id="61" idx="4"/>
            </p:cNvCxnSpPr>
            <p:nvPr/>
          </p:nvCxnSpPr>
          <p:spPr>
            <a:xfrm flipV="1">
              <a:off x="7035" y="2696"/>
              <a:ext cx="17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6534150" y="1335405"/>
            <a:ext cx="125730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层次语义理解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59734" y="3862070"/>
            <a:ext cx="1212850" cy="461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859734" y="2821305"/>
            <a:ext cx="1212850" cy="46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59734" y="1780540"/>
            <a:ext cx="1212850" cy="4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93" idx="0"/>
            <a:endCxn id="89" idx="2"/>
          </p:cNvCxnSpPr>
          <p:nvPr/>
        </p:nvCxnSpPr>
        <p:spPr>
          <a:xfrm flipV="1">
            <a:off x="9466159" y="4323080"/>
            <a:ext cx="0" cy="13589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9030549" y="4458970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030549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/>
          <p:cNvCxnSpPr>
            <a:stCxn id="89" idx="0"/>
            <a:endCxn id="90" idx="2"/>
          </p:cNvCxnSpPr>
          <p:nvPr/>
        </p:nvCxnSpPr>
        <p:spPr>
          <a:xfrm flipV="1">
            <a:off x="9466159" y="3282315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90" idx="0"/>
            <a:endCxn id="91" idx="2"/>
          </p:cNvCxnSpPr>
          <p:nvPr/>
        </p:nvCxnSpPr>
        <p:spPr>
          <a:xfrm flipV="1">
            <a:off x="9466159" y="2241550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>
            <a:stCxn id="91" idx="0"/>
            <a:endCxn id="94" idx="2"/>
          </p:cNvCxnSpPr>
          <p:nvPr/>
        </p:nvCxnSpPr>
        <p:spPr>
          <a:xfrm flipV="1">
            <a:off x="9466159" y="1642110"/>
            <a:ext cx="0" cy="1384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8" name="圆角矩形 97"/>
          <p:cNvSpPr/>
          <p:nvPr/>
        </p:nvSpPr>
        <p:spPr>
          <a:xfrm>
            <a:off x="8752419" y="1329055"/>
            <a:ext cx="1427480" cy="3439795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/>
          <p:cNvCxnSpPr>
            <a:endCxn id="91" idx="1"/>
          </p:cNvCxnSpPr>
          <p:nvPr/>
        </p:nvCxnSpPr>
        <p:spPr>
          <a:xfrm>
            <a:off x="7868920" y="2011045"/>
            <a:ext cx="990600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7994016" y="3771265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3771265"/>
                <a:ext cx="871220" cy="2959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7994016" y="2738755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2738755"/>
                <a:ext cx="871220" cy="295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7994016" y="1701165"/>
                <a:ext cx="871220" cy="29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1701165"/>
                <a:ext cx="871220" cy="2965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4754880" y="95821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预测行为抽取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968319" y="957580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知识蒸馏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6" name="表格 115"/>
          <p:cNvGraphicFramePr/>
          <p:nvPr>
            <p:custDataLst>
              <p:tags r:id="rId4"/>
            </p:custDataLst>
          </p:nvPr>
        </p:nvGraphicFramePr>
        <p:xfrm>
          <a:off x="2774950" y="2839720"/>
          <a:ext cx="85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表格 128"/>
          <p:cNvGraphicFramePr/>
          <p:nvPr>
            <p:custDataLst>
              <p:tags r:id="rId5"/>
            </p:custDataLst>
          </p:nvPr>
        </p:nvGraphicFramePr>
        <p:xfrm>
          <a:off x="3905250" y="2839085"/>
          <a:ext cx="5549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cxnSp>
        <p:nvCxnSpPr>
          <p:cNvPr id="136" name="直接箭头连接符 135"/>
          <p:cNvCxnSpPr>
            <a:stCxn id="116" idx="3"/>
            <a:endCxn id="129" idx="1"/>
          </p:cNvCxnSpPr>
          <p:nvPr/>
        </p:nvCxnSpPr>
        <p:spPr>
          <a:xfrm flipV="1">
            <a:off x="3632200" y="3052445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8" name="圆角矩形 137"/>
          <p:cNvSpPr/>
          <p:nvPr/>
        </p:nvSpPr>
        <p:spPr>
          <a:xfrm>
            <a:off x="2661920" y="1329690"/>
            <a:ext cx="5403215" cy="3435985"/>
          </a:xfrm>
          <a:prstGeom prst="roundRect">
            <a:avLst>
              <a:gd name="adj" fmla="val 6707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919095" y="1335405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显著特征提取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4" name="表格 143"/>
          <p:cNvGraphicFramePr/>
          <p:nvPr>
            <p:custDataLst>
              <p:tags r:id="rId6"/>
            </p:custDataLst>
          </p:nvPr>
        </p:nvGraphicFramePr>
        <p:xfrm>
          <a:off x="2774950" y="1920875"/>
          <a:ext cx="85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格 144"/>
          <p:cNvGraphicFramePr/>
          <p:nvPr>
            <p:custDataLst>
              <p:tags r:id="rId7"/>
            </p:custDataLst>
          </p:nvPr>
        </p:nvGraphicFramePr>
        <p:xfrm>
          <a:off x="3905250" y="1920240"/>
          <a:ext cx="5549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cxnSp>
        <p:nvCxnSpPr>
          <p:cNvPr id="147" name="直接箭头连接符 146"/>
          <p:cNvCxnSpPr>
            <a:stCxn id="144" idx="3"/>
            <a:endCxn id="145" idx="1"/>
          </p:cNvCxnSpPr>
          <p:nvPr/>
        </p:nvCxnSpPr>
        <p:spPr>
          <a:xfrm flipV="1">
            <a:off x="3632200" y="2133600"/>
            <a:ext cx="27305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148" name="表格 147"/>
          <p:cNvGraphicFramePr/>
          <p:nvPr>
            <p:custDataLst>
              <p:tags r:id="rId8"/>
            </p:custDataLst>
          </p:nvPr>
        </p:nvGraphicFramePr>
        <p:xfrm>
          <a:off x="2774950" y="3753485"/>
          <a:ext cx="85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/>
          <p:nvPr>
            <p:custDataLst>
              <p:tags r:id="rId9"/>
            </p:custDataLst>
          </p:nvPr>
        </p:nvGraphicFramePr>
        <p:xfrm>
          <a:off x="3905250" y="3752850"/>
          <a:ext cx="5549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151" name="直接箭头连接符 150"/>
          <p:cNvCxnSpPr>
            <a:stCxn id="148" idx="3"/>
            <a:endCxn id="150" idx="1"/>
          </p:cNvCxnSpPr>
          <p:nvPr/>
        </p:nvCxnSpPr>
        <p:spPr>
          <a:xfrm flipV="1">
            <a:off x="3632200" y="3966210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3" name="肘形连接符 152"/>
          <p:cNvCxnSpPr>
            <a:stCxn id="7" idx="0"/>
            <a:endCxn id="144" idx="1"/>
          </p:cNvCxnSpPr>
          <p:nvPr/>
        </p:nvCxnSpPr>
        <p:spPr>
          <a:xfrm rot="16200000" flipH="1">
            <a:off x="2127885" y="1487170"/>
            <a:ext cx="351790" cy="942340"/>
          </a:xfrm>
          <a:prstGeom prst="bentConnector4">
            <a:avLst>
              <a:gd name="adj1" fmla="val -13357"/>
              <a:gd name="adj2" fmla="val 8221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6" idx="0"/>
            <a:endCxn id="116" idx="1"/>
          </p:cNvCxnSpPr>
          <p:nvPr/>
        </p:nvCxnSpPr>
        <p:spPr>
          <a:xfrm rot="16200000" flipH="1">
            <a:off x="2127250" y="2405380"/>
            <a:ext cx="352425" cy="942340"/>
          </a:xfrm>
          <a:prstGeom prst="bentConnector4">
            <a:avLst>
              <a:gd name="adj1" fmla="val -21171"/>
              <a:gd name="adj2" fmla="val 82177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5" idx="0"/>
            <a:endCxn id="148" idx="1"/>
          </p:cNvCxnSpPr>
          <p:nvPr/>
        </p:nvCxnSpPr>
        <p:spPr>
          <a:xfrm rot="16200000" flipH="1">
            <a:off x="2129790" y="3321685"/>
            <a:ext cx="347980" cy="942340"/>
          </a:xfrm>
          <a:prstGeom prst="bentConnector4">
            <a:avLst>
              <a:gd name="adj1" fmla="val -22810"/>
              <a:gd name="adj2" fmla="val 8221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片 1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4570" y="1753870"/>
            <a:ext cx="1342390" cy="75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4570" y="2678430"/>
            <a:ext cx="134239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4570" y="3596640"/>
            <a:ext cx="1355725" cy="7486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5" name="直接箭头连接符 164"/>
          <p:cNvCxnSpPr>
            <a:stCxn id="145" idx="3"/>
            <a:endCxn id="160" idx="1"/>
          </p:cNvCxnSpPr>
          <p:nvPr/>
        </p:nvCxnSpPr>
        <p:spPr>
          <a:xfrm>
            <a:off x="4460240" y="2133600"/>
            <a:ext cx="354330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6" name="直接箭头连接符 165"/>
          <p:cNvCxnSpPr>
            <a:stCxn id="129" idx="3"/>
            <a:endCxn id="162" idx="1"/>
          </p:cNvCxnSpPr>
          <p:nvPr/>
        </p:nvCxnSpPr>
        <p:spPr>
          <a:xfrm>
            <a:off x="4460240" y="3052445"/>
            <a:ext cx="35433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8" name="直接箭头连接符 167"/>
          <p:cNvCxnSpPr>
            <a:stCxn id="150" idx="3"/>
            <a:endCxn id="163" idx="1"/>
          </p:cNvCxnSpPr>
          <p:nvPr/>
        </p:nvCxnSpPr>
        <p:spPr>
          <a:xfrm>
            <a:off x="4460240" y="3966210"/>
            <a:ext cx="354330" cy="508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1" name="文本框 170"/>
          <p:cNvSpPr txBox="1"/>
          <p:nvPr/>
        </p:nvSpPr>
        <p:spPr>
          <a:xfrm>
            <a:off x="4764405" y="1335405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层次聚类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6170295" y="2133600"/>
            <a:ext cx="354330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6170295" y="3052445"/>
            <a:ext cx="35433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6170295" y="3966210"/>
            <a:ext cx="354330" cy="508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7868920" y="3053715"/>
            <a:ext cx="990600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7883525" y="4092575"/>
            <a:ext cx="975995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3*33"/>
  <p:tag name="TABLE_ENDDRAG_RECT" val="314*188*43*33"/>
</p:tagLst>
</file>

<file path=ppt/tags/tag2.xml><?xml version="1.0" encoding="utf-8"?>
<p:tagLst xmlns:p="http://schemas.openxmlformats.org/presentationml/2006/main">
  <p:tag name="TABLE_ENDDRAG_ORIGIN_RECT" val="81*33"/>
  <p:tag name="TABLE_ENDDRAG_RECT" val="209*174*81*33"/>
</p:tagLst>
</file>

<file path=ppt/tags/tag3.xml><?xml version="1.0" encoding="utf-8"?>
<p:tagLst xmlns:p="http://schemas.openxmlformats.org/presentationml/2006/main">
  <p:tag name="TABLE_ENDDRAG_ORIGIN_RECT" val="43*33"/>
  <p:tag name="TABLE_ENDDRAG_RECT" val="314*188*43*33"/>
</p:tagLst>
</file>

<file path=ppt/tags/tag4.xml><?xml version="1.0" encoding="utf-8"?>
<p:tagLst xmlns:p="http://schemas.openxmlformats.org/presentationml/2006/main">
  <p:tag name="TABLE_ENDDRAG_ORIGIN_RECT" val="81*33"/>
  <p:tag name="TABLE_ENDDRAG_RECT" val="209*174*81*33"/>
</p:tagLst>
</file>

<file path=ppt/tags/tag5.xml><?xml version="1.0" encoding="utf-8"?>
<p:tagLst xmlns:p="http://schemas.openxmlformats.org/presentationml/2006/main">
  <p:tag name="TABLE_ENDDRAG_ORIGIN_RECT" val="43*33"/>
  <p:tag name="TABLE_ENDDRAG_RECT" val="314*188*43*33"/>
</p:tagLst>
</file>

<file path=ppt/tags/tag6.xml><?xml version="1.0" encoding="utf-8"?>
<p:tagLst xmlns:p="http://schemas.openxmlformats.org/presentationml/2006/main">
  <p:tag name="TABLE_ENDDRAG_ORIGIN_RECT" val="81*33"/>
  <p:tag name="TABLE_ENDDRAG_RECT" val="209*174*81*3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楷体</vt:lpstr>
      <vt:lpstr>Cambria Math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34</cp:revision>
  <dcterms:created xsi:type="dcterms:W3CDTF">2022-02-28T09:46:00Z</dcterms:created>
  <dcterms:modified xsi:type="dcterms:W3CDTF">2022-03-03T01:59:30Z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