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0.18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13454873"/>
              </p:ext>
            </p:extLst>
          </p:nvPr>
        </p:nvGraphicFramePr>
        <p:xfrm>
          <a:off x="108641" y="1421394"/>
          <a:ext cx="7525442" cy="446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38621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6046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3571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9793" y="2541865"/>
            <a:ext cx="419101" cy="526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07525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31476" y="36957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050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2575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30" idx="3"/>
            <a:endCxn id="29" idx="1"/>
          </p:cNvCxnSpPr>
          <p:nvPr/>
        </p:nvCxnSpPr>
        <p:spPr>
          <a:xfrm>
            <a:off x="2821676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3"/>
            <a:endCxn id="27" idx="1"/>
          </p:cNvCxnSpPr>
          <p:nvPr/>
        </p:nvCxnSpPr>
        <p:spPr>
          <a:xfrm>
            <a:off x="3574151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3"/>
          </p:cNvCxnSpPr>
          <p:nvPr/>
        </p:nvCxnSpPr>
        <p:spPr>
          <a:xfrm>
            <a:off x="4326626" y="39243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50100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7" idx="3"/>
            <a:endCxn id="30" idx="1"/>
          </p:cNvCxnSpPr>
          <p:nvPr/>
        </p:nvCxnSpPr>
        <p:spPr>
          <a:xfrm>
            <a:off x="2069201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438965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1473" y="4400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91118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83626" y="441007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943593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36101" y="441007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79423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52881" y="44100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1" idx="0"/>
            <a:endCxn id="30" idx="2"/>
          </p:cNvCxnSpPr>
          <p:nvPr/>
        </p:nvCxnSpPr>
        <p:spPr>
          <a:xfrm flipH="1" flipV="1">
            <a:off x="2612126" y="4152900"/>
            <a:ext cx="3051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0"/>
            <a:endCxn id="29" idx="2"/>
          </p:cNvCxnSpPr>
          <p:nvPr/>
        </p:nvCxnSpPr>
        <p:spPr>
          <a:xfrm flipH="1" flipV="1">
            <a:off x="3364601" y="4152900"/>
            <a:ext cx="2729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27" idx="2"/>
          </p:cNvCxnSpPr>
          <p:nvPr/>
        </p:nvCxnSpPr>
        <p:spPr>
          <a:xfrm flipH="1" flipV="1">
            <a:off x="4117076" y="4152900"/>
            <a:ext cx="2729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0"/>
            <a:endCxn id="28" idx="2"/>
          </p:cNvCxnSpPr>
          <p:nvPr/>
        </p:nvCxnSpPr>
        <p:spPr>
          <a:xfrm flipH="1" flipV="1">
            <a:off x="5241026" y="4152900"/>
            <a:ext cx="13994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0"/>
            <a:endCxn id="25" idx="2"/>
          </p:cNvCxnSpPr>
          <p:nvPr/>
        </p:nvCxnSpPr>
        <p:spPr>
          <a:xfrm flipH="1" flipV="1">
            <a:off x="3869344" y="3068360"/>
            <a:ext cx="1371682" cy="6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5" idx="0"/>
            <a:endCxn id="66" idx="2"/>
          </p:cNvCxnSpPr>
          <p:nvPr/>
        </p:nvCxnSpPr>
        <p:spPr>
          <a:xfrm flipH="1" flipV="1">
            <a:off x="2600647" y="1609725"/>
            <a:ext cx="1268697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91096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434656" y="329684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427164" y="284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186970" y="365641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179478" y="32968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912207" y="364093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04715" y="3281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154578" y="364093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28036" y="3281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>
            <a:stCxn id="66" idx="0"/>
            <a:endCxn id="67" idx="4"/>
          </p:cNvCxnSpPr>
          <p:nvPr/>
        </p:nvCxnSpPr>
        <p:spPr>
          <a:xfrm flipV="1">
            <a:off x="2600647" y="672584"/>
            <a:ext cx="697" cy="5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3" idx="0"/>
            <a:endCxn id="69" idx="4"/>
          </p:cNvCxnSpPr>
          <p:nvPr/>
        </p:nvCxnSpPr>
        <p:spPr>
          <a:xfrm flipV="1">
            <a:off x="3353122" y="708541"/>
            <a:ext cx="536" cy="48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0"/>
            <a:endCxn id="72" idx="2"/>
          </p:cNvCxnSpPr>
          <p:nvPr/>
        </p:nvCxnSpPr>
        <p:spPr>
          <a:xfrm flipH="1" flipV="1">
            <a:off x="4088419" y="697468"/>
            <a:ext cx="17178" cy="4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99" idx="0"/>
            <a:endCxn id="74" idx="2"/>
          </p:cNvCxnSpPr>
          <p:nvPr/>
        </p:nvCxnSpPr>
        <p:spPr>
          <a:xfrm flipH="1" flipV="1">
            <a:off x="5311740" y="697468"/>
            <a:ext cx="24214" cy="4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0" idx="3"/>
            <a:endCxn id="66" idx="1"/>
          </p:cNvCxnSpPr>
          <p:nvPr/>
        </p:nvCxnSpPr>
        <p:spPr>
          <a:xfrm>
            <a:off x="2057722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6" idx="3"/>
            <a:endCxn id="13" idx="1"/>
          </p:cNvCxnSpPr>
          <p:nvPr/>
        </p:nvCxnSpPr>
        <p:spPr>
          <a:xfrm>
            <a:off x="2810197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3" idx="3"/>
            <a:endCxn id="12" idx="1"/>
          </p:cNvCxnSpPr>
          <p:nvPr/>
        </p:nvCxnSpPr>
        <p:spPr>
          <a:xfrm>
            <a:off x="3562672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3"/>
          </p:cNvCxnSpPr>
          <p:nvPr/>
        </p:nvCxnSpPr>
        <p:spPr>
          <a:xfrm>
            <a:off x="4315147" y="1400175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099461" y="1190625"/>
            <a:ext cx="472986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67" idx="4"/>
            <a:endCxn id="13" idx="1"/>
          </p:cNvCxnSpPr>
          <p:nvPr/>
        </p:nvCxnSpPr>
        <p:spPr>
          <a:xfrm>
            <a:off x="2601344" y="672584"/>
            <a:ext cx="542227" cy="72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0" idx="2"/>
            <a:endCxn id="12" idx="1"/>
          </p:cNvCxnSpPr>
          <p:nvPr/>
        </p:nvCxnSpPr>
        <p:spPr>
          <a:xfrm>
            <a:off x="3363182" y="699016"/>
            <a:ext cx="532864" cy="7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2" idx="2"/>
          </p:cNvCxnSpPr>
          <p:nvPr/>
        </p:nvCxnSpPr>
        <p:spPr>
          <a:xfrm>
            <a:off x="4088419" y="697468"/>
            <a:ext cx="579153" cy="70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680663" y="373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667572" y="12165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126" name="直接箭头连接符 125"/>
          <p:cNvCxnSpPr>
            <a:stCxn id="25" idx="0"/>
            <a:endCxn id="13" idx="2"/>
          </p:cNvCxnSpPr>
          <p:nvPr/>
        </p:nvCxnSpPr>
        <p:spPr>
          <a:xfrm flipH="1" flipV="1">
            <a:off x="3353122" y="1609725"/>
            <a:ext cx="516222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5" idx="0"/>
            <a:endCxn id="12" idx="2"/>
          </p:cNvCxnSpPr>
          <p:nvPr/>
        </p:nvCxnSpPr>
        <p:spPr>
          <a:xfrm flipV="1">
            <a:off x="3869344" y="1609725"/>
            <a:ext cx="236253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5" idx="0"/>
            <a:endCxn id="99" idx="2"/>
          </p:cNvCxnSpPr>
          <p:nvPr/>
        </p:nvCxnSpPr>
        <p:spPr>
          <a:xfrm flipV="1">
            <a:off x="3869344" y="1609725"/>
            <a:ext cx="1466610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44218" y="1507376"/>
            <a:ext cx="5537932" cy="3519013"/>
            <a:chOff x="4044218" y="1507376"/>
            <a:chExt cx="5537932" cy="3519013"/>
          </a:xfrm>
        </p:grpSpPr>
        <p:sp>
          <p:nvSpPr>
            <p:cNvPr id="9" name="矩形 8"/>
            <p:cNvSpPr/>
            <p:nvPr/>
          </p:nvSpPr>
          <p:spPr>
            <a:xfrm>
              <a:off x="4044218" y="2398306"/>
              <a:ext cx="989214" cy="54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原软件系统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9731" y="1507376"/>
              <a:ext cx="989214" cy="54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重构方法选择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7993628" y="2436750"/>
              <a:ext cx="1588522" cy="69048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一致性验证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59731" y="2507672"/>
              <a:ext cx="989214" cy="54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撤销重构操作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89315" y="4477750"/>
              <a:ext cx="989214" cy="548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新软件系统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>
              <a:stCxn id="11" idx="1"/>
              <a:endCxn id="12" idx="3"/>
            </p:cNvCxnSpPr>
            <p:nvPr/>
          </p:nvCxnSpPr>
          <p:spPr>
            <a:xfrm flipH="1">
              <a:off x="7148945" y="2781991"/>
              <a:ext cx="844683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0"/>
              <a:endCxn id="10" idx="2"/>
            </p:cNvCxnSpPr>
            <p:nvPr/>
          </p:nvCxnSpPr>
          <p:spPr>
            <a:xfrm flipV="1">
              <a:off x="6654338" y="2056015"/>
              <a:ext cx="0" cy="45165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225827" y="2469728"/>
              <a:ext cx="835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不通过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723407" y="3514654"/>
              <a:ext cx="835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通过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15173" y="3484142"/>
              <a:ext cx="1484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538825" y="1781695"/>
              <a:ext cx="1620906" cy="616611"/>
              <a:chOff x="4538825" y="1781695"/>
              <a:chExt cx="1620906" cy="616611"/>
            </a:xfrm>
          </p:grpSpPr>
          <p:cxnSp>
            <p:nvCxnSpPr>
              <p:cNvPr id="24" name="直接连接符 23"/>
              <p:cNvCxnSpPr>
                <a:stCxn id="9" idx="0"/>
              </p:cNvCxnSpPr>
              <p:nvPr/>
            </p:nvCxnSpPr>
            <p:spPr>
              <a:xfrm flipV="1">
                <a:off x="4538825" y="1781695"/>
                <a:ext cx="0" cy="6166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10" idx="1"/>
              </p:cNvCxnSpPr>
              <p:nvPr/>
            </p:nvCxnSpPr>
            <p:spPr>
              <a:xfrm>
                <a:off x="4538825" y="1781695"/>
                <a:ext cx="162090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 rot="5400000">
              <a:off x="7640859" y="1296071"/>
              <a:ext cx="649675" cy="1631684"/>
              <a:chOff x="4538825" y="1781695"/>
              <a:chExt cx="1620906" cy="616611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V="1">
                <a:off x="4538825" y="1781695"/>
                <a:ext cx="0" cy="6166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4538825" y="1781695"/>
                <a:ext cx="162090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rot="10800000" flipV="1">
              <a:off x="8804081" y="3109649"/>
              <a:ext cx="0" cy="713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25" idx="3"/>
            </p:cNvCxnSpPr>
            <p:nvPr/>
          </p:nvCxnSpPr>
          <p:spPr>
            <a:xfrm flipH="1" flipV="1">
              <a:off x="7478183" y="3822696"/>
              <a:ext cx="132589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5" idx="1"/>
            </p:cNvCxnSpPr>
            <p:nvPr/>
          </p:nvCxnSpPr>
          <p:spPr>
            <a:xfrm flipH="1">
              <a:off x="4538827" y="3822696"/>
              <a:ext cx="1350834" cy="3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6200000">
              <a:off x="4130387" y="3414257"/>
              <a:ext cx="816880" cy="3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决策 24"/>
            <p:cNvSpPr/>
            <p:nvPr/>
          </p:nvSpPr>
          <p:spPr>
            <a:xfrm>
              <a:off x="5889661" y="3477455"/>
              <a:ext cx="1588522" cy="69048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是否继续重构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/>
            <p:cNvCxnSpPr>
              <a:stCxn id="25" idx="2"/>
              <a:endCxn id="13" idx="0"/>
            </p:cNvCxnSpPr>
            <p:nvPr/>
          </p:nvCxnSpPr>
          <p:spPr>
            <a:xfrm>
              <a:off x="6683922" y="4167937"/>
              <a:ext cx="0" cy="309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072069" y="4153566"/>
              <a:ext cx="1484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293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研究基础与现状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310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绪论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5889" y="1414578"/>
            <a:ext cx="2062088" cy="352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5192" y="1683355"/>
            <a:ext cx="16160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5192" y="2351409"/>
            <a:ext cx="1616006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Relief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特征选择算法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95191" y="4409257"/>
            <a:ext cx="161600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可疑代码推荐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51381" y="9848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纠错性软件维护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73920" y="1420629"/>
            <a:ext cx="5161620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4251" y="9848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完善性软件维护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16809" y="175823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22827" y="1753063"/>
            <a:ext cx="1051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9457" y="1753063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梯度上升决策树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549" y="1414578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16807" y="2512976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候选操作生成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9458" y="2510711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函数抽取重构推荐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5793" y="2177395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>
            <a:off x="6463224" y="1922340"/>
            <a:ext cx="25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7774291" y="1922340"/>
            <a:ext cx="31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3"/>
            <a:endCxn id="63" idx="1"/>
          </p:cNvCxnSpPr>
          <p:nvPr/>
        </p:nvCxnSpPr>
        <p:spPr>
          <a:xfrm>
            <a:off x="6463222" y="2682253"/>
            <a:ext cx="25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3" idx="3"/>
            <a:endCxn id="33" idx="1"/>
          </p:cNvCxnSpPr>
          <p:nvPr/>
        </p:nvCxnSpPr>
        <p:spPr>
          <a:xfrm flipV="1">
            <a:off x="7774290" y="2679988"/>
            <a:ext cx="315168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1898" y="3442489"/>
            <a:ext cx="5143642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807" y="378009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函数命名实例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3472" y="3777511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89458" y="3781607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GRU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的解码器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349" y="3438957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6806" y="4524392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5955" y="4524392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集束搜索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55481" y="4199636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47" idx="1"/>
          </p:cNvCxnSpPr>
          <p:nvPr/>
        </p:nvCxnSpPr>
        <p:spPr>
          <a:xfrm flipV="1">
            <a:off x="6463222" y="3946788"/>
            <a:ext cx="26025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52" idx="1"/>
          </p:cNvCxnSpPr>
          <p:nvPr/>
        </p:nvCxnSpPr>
        <p:spPr>
          <a:xfrm>
            <a:off x="6463221" y="4693669"/>
            <a:ext cx="26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7773482" y="3946788"/>
            <a:ext cx="315976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084092" y="4524392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stCxn id="52" idx="3"/>
            <a:endCxn id="66" idx="1"/>
          </p:cNvCxnSpPr>
          <p:nvPr/>
        </p:nvCxnSpPr>
        <p:spPr>
          <a:xfrm>
            <a:off x="7775965" y="4693669"/>
            <a:ext cx="30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09130" y="326563"/>
            <a:ext cx="7891858" cy="5075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10419" y="471042"/>
            <a:ext cx="40892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/>
              <a:t>基于数据驱动的软件维护关键技术研究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558289" y="1772287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4678" y="4071448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63637" y="407361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096882" y="3002741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19598" y="5020156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24723" y="502015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20160" y="4149185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>
            <a:stCxn id="5" idx="3"/>
            <a:endCxn id="4" idx="1"/>
          </p:cNvCxnSpPr>
          <p:nvPr/>
        </p:nvCxnSpPr>
        <p:spPr>
          <a:xfrm>
            <a:off x="1184575" y="2862350"/>
            <a:ext cx="35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108558" y="3300500"/>
            <a:ext cx="30057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5" idx="1"/>
          </p:cNvCxnSpPr>
          <p:nvPr/>
        </p:nvCxnSpPr>
        <p:spPr>
          <a:xfrm flipV="1">
            <a:off x="10300988" y="2861254"/>
            <a:ext cx="257301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20523" y="2512976"/>
            <a:ext cx="105376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035" y="3310518"/>
            <a:ext cx="1009650" cy="556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/>
        </p:nvCxnSpPr>
        <p:spPr>
          <a:xfrm>
            <a:off x="3703195" y="2021909"/>
            <a:ext cx="0" cy="32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6" idx="0"/>
          </p:cNvCxnSpPr>
          <p:nvPr/>
        </p:nvCxnSpPr>
        <p:spPr>
          <a:xfrm>
            <a:off x="3703195" y="4116065"/>
            <a:ext cx="0" cy="2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1656"/>
              </p:ext>
            </p:extLst>
          </p:nvPr>
        </p:nvGraphicFramePr>
        <p:xfrm>
          <a:off x="895739" y="573578"/>
          <a:ext cx="11048461" cy="50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681">
                  <a:extLst>
                    <a:ext uri="{9D8B030D-6E8A-4147-A177-3AD203B41FA5}">
                      <a16:colId xmlns:a16="http://schemas.microsoft.com/office/drawing/2014/main" val="721590610"/>
                    </a:ext>
                  </a:extLst>
                </a:gridCol>
                <a:gridCol w="943910">
                  <a:extLst>
                    <a:ext uri="{9D8B030D-6E8A-4147-A177-3AD203B41FA5}">
                      <a16:colId xmlns:a16="http://schemas.microsoft.com/office/drawing/2014/main" val="1402168919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252615021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182182478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4164069054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1702300318"/>
                    </a:ext>
                  </a:extLst>
                </a:gridCol>
                <a:gridCol w="589890">
                  <a:extLst>
                    <a:ext uri="{9D8B030D-6E8A-4147-A177-3AD203B41FA5}">
                      <a16:colId xmlns:a16="http://schemas.microsoft.com/office/drawing/2014/main" val="3692580712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val="4231619477"/>
                    </a:ext>
                  </a:extLst>
                </a:gridCol>
                <a:gridCol w="575173">
                  <a:extLst>
                    <a:ext uri="{9D8B030D-6E8A-4147-A177-3AD203B41FA5}">
                      <a16:colId xmlns:a16="http://schemas.microsoft.com/office/drawing/2014/main" val="2861783584"/>
                    </a:ext>
                  </a:extLst>
                </a:gridCol>
                <a:gridCol w="609511">
                  <a:extLst>
                    <a:ext uri="{9D8B030D-6E8A-4147-A177-3AD203B41FA5}">
                      <a16:colId xmlns:a16="http://schemas.microsoft.com/office/drawing/2014/main" val="757403397"/>
                    </a:ext>
                  </a:extLst>
                </a:gridCol>
                <a:gridCol w="643849">
                  <a:extLst>
                    <a:ext uri="{9D8B030D-6E8A-4147-A177-3AD203B41FA5}">
                      <a16:colId xmlns:a16="http://schemas.microsoft.com/office/drawing/2014/main" val="942491969"/>
                    </a:ext>
                  </a:extLst>
                </a:gridCol>
                <a:gridCol w="669604">
                  <a:extLst>
                    <a:ext uri="{9D8B030D-6E8A-4147-A177-3AD203B41FA5}">
                      <a16:colId xmlns:a16="http://schemas.microsoft.com/office/drawing/2014/main" val="1941175901"/>
                    </a:ext>
                  </a:extLst>
                </a:gridCol>
                <a:gridCol w="686772">
                  <a:extLst>
                    <a:ext uri="{9D8B030D-6E8A-4147-A177-3AD203B41FA5}">
                      <a16:colId xmlns:a16="http://schemas.microsoft.com/office/drawing/2014/main" val="2121501160"/>
                    </a:ext>
                  </a:extLst>
                </a:gridCol>
              </a:tblGrid>
              <a:tr h="383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Suspiciousness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647990"/>
                  </a:ext>
                </a:extLst>
              </a:tr>
              <a:tr h="3830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7919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esc(char*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char*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47703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result;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771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if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(s[*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== ESCAPE)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53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(s[*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+ 1] == ENDSTR)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502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ENDSTR;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8998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/*should be result = ESCAPE;*/}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2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else{ 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8097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/*should be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+ 1; */}}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4631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s[*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89096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862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6008915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352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4303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679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291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7466" y="167640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59960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1655" y="168884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352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33527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352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7679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76797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0891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84303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7679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69291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67466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59960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7165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08915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59960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67466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67466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4303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68004" y="2211357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9291" y="223312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84303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70576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769291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5400000">
            <a:off x="6351073" y="1583921"/>
            <a:ext cx="333309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统计量</a:t>
            </a:r>
          </a:p>
        </p:txBody>
      </p:sp>
      <p:sp>
        <p:nvSpPr>
          <p:cNvPr id="7" name="矩形 6"/>
          <p:cNvSpPr/>
          <p:nvPr/>
        </p:nvSpPr>
        <p:spPr>
          <a:xfrm rot="5400000">
            <a:off x="6360967" y="2742428"/>
            <a:ext cx="313523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0" idx="3"/>
            <a:endCxn id="6" idx="2"/>
          </p:cNvCxnSpPr>
          <p:nvPr/>
        </p:nvCxnSpPr>
        <p:spPr>
          <a:xfrm flipV="1">
            <a:off x="5379919" y="2360580"/>
            <a:ext cx="361150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0" idx="3"/>
            <a:endCxn id="7" idx="2"/>
          </p:cNvCxnSpPr>
          <p:nvPr/>
        </p:nvCxnSpPr>
        <p:spPr>
          <a:xfrm>
            <a:off x="5379919" y="2998367"/>
            <a:ext cx="361151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3" idx="1"/>
          </p:cNvCxnSpPr>
          <p:nvPr/>
        </p:nvCxnSpPr>
        <p:spPr>
          <a:xfrm>
            <a:off x="7294386" y="2360580"/>
            <a:ext cx="424457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83" idx="1"/>
          </p:cNvCxnSpPr>
          <p:nvPr/>
        </p:nvCxnSpPr>
        <p:spPr>
          <a:xfrm flipV="1">
            <a:off x="7294387" y="2998367"/>
            <a:ext cx="424456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116210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执行测试用例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029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</a:p>
        </p:txBody>
      </p:sp>
      <p:sp>
        <p:nvSpPr>
          <p:cNvPr id="83" name="矩形 82"/>
          <p:cNvSpPr/>
          <p:nvPr/>
        </p:nvSpPr>
        <p:spPr>
          <a:xfrm>
            <a:off x="771884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可疑度排序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79" idx="3"/>
            <a:endCxn id="80" idx="1"/>
          </p:cNvCxnSpPr>
          <p:nvPr/>
        </p:nvCxnSpPr>
        <p:spPr>
          <a:xfrm>
            <a:off x="4535836" y="2998367"/>
            <a:ext cx="42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485261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代码按序 排查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83" idx="3"/>
            <a:endCxn id="90" idx="1"/>
          </p:cNvCxnSpPr>
          <p:nvPr/>
        </p:nvCxnSpPr>
        <p:spPr>
          <a:xfrm>
            <a:off x="8138469" y="2998367"/>
            <a:ext cx="346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60655" y="2569553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本文方法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9143" y="3712421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7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610743" y="4041542"/>
            <a:ext cx="2133600" cy="320675"/>
          </a:xfrm>
        </p:spPr>
        <p:txBody>
          <a:bodyPr/>
          <a:lstStyle/>
          <a:p>
            <a:pPr>
              <a:defRPr/>
            </a:pPr>
            <a:fld id="{13EA3E11-BA08-4CB2-9BDE-B9F2FCEF1A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4" y="525328"/>
            <a:ext cx="8208912" cy="22613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8473" y="756457"/>
            <a:ext cx="7996843" cy="129543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88" y="3214721"/>
            <a:ext cx="8206208" cy="1107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38" y="4546730"/>
            <a:ext cx="8208912" cy="19360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5107027" y="2840050"/>
            <a:ext cx="323557" cy="3192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76451" y="3587339"/>
            <a:ext cx="6251171" cy="37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1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4735646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81674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881813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63351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70108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197260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0479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stCxn id="117" idx="2"/>
            <a:endCxn id="120" idx="0"/>
          </p:cNvCxnSpPr>
          <p:nvPr/>
        </p:nvCxnSpPr>
        <p:spPr>
          <a:xfrm flipH="1">
            <a:off x="4427998" y="1866900"/>
            <a:ext cx="1720389" cy="9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605878" y="15283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05878" y="27692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05878" y="400209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17" idx="2"/>
            <a:endCxn id="121" idx="0"/>
          </p:cNvCxnSpPr>
          <p:nvPr/>
        </p:nvCxnSpPr>
        <p:spPr>
          <a:xfrm flipH="1">
            <a:off x="5398291" y="1866900"/>
            <a:ext cx="750096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2" idx="0"/>
          </p:cNvCxnSpPr>
          <p:nvPr/>
        </p:nvCxnSpPr>
        <p:spPr>
          <a:xfrm flipH="1">
            <a:off x="6131717" y="1866900"/>
            <a:ext cx="1667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7" idx="2"/>
            <a:endCxn id="123" idx="0"/>
          </p:cNvCxnSpPr>
          <p:nvPr/>
        </p:nvCxnSpPr>
        <p:spPr>
          <a:xfrm>
            <a:off x="6148387" y="1866900"/>
            <a:ext cx="1887412" cy="90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1" idx="2"/>
            <a:endCxn id="125" idx="0"/>
          </p:cNvCxnSpPr>
          <p:nvPr/>
        </p:nvCxnSpPr>
        <p:spPr>
          <a:xfrm flipH="1">
            <a:off x="4730064" y="3137111"/>
            <a:ext cx="597710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1" idx="2"/>
            <a:endCxn id="126" idx="0"/>
          </p:cNvCxnSpPr>
          <p:nvPr/>
        </p:nvCxnSpPr>
        <p:spPr>
          <a:xfrm>
            <a:off x="5327774" y="3137111"/>
            <a:ext cx="509047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3" idx="2"/>
            <a:endCxn id="127" idx="0"/>
          </p:cNvCxnSpPr>
          <p:nvPr/>
        </p:nvCxnSpPr>
        <p:spPr>
          <a:xfrm flipH="1">
            <a:off x="7563973" y="3137111"/>
            <a:ext cx="471826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3" idx="2"/>
            <a:endCxn id="128" idx="0"/>
          </p:cNvCxnSpPr>
          <p:nvPr/>
        </p:nvCxnSpPr>
        <p:spPr>
          <a:xfrm>
            <a:off x="8035799" y="3137111"/>
            <a:ext cx="481393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061285" y="2782469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961061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864475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669086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5672" y="2792695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/>
          <p:cNvCxnSpPr>
            <a:stCxn id="117" idx="2"/>
          </p:cNvCxnSpPr>
          <p:nvPr/>
        </p:nvCxnSpPr>
        <p:spPr>
          <a:xfrm>
            <a:off x="6148387" y="1866900"/>
            <a:ext cx="763445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74649" y="474968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0" idx="2"/>
            <a:endCxn id="116" idx="0"/>
          </p:cNvCxnSpPr>
          <p:nvPr/>
        </p:nvCxnSpPr>
        <p:spPr>
          <a:xfrm flipH="1">
            <a:off x="5102359" y="836918"/>
            <a:ext cx="1039003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0" idx="2"/>
            <a:endCxn id="117" idx="0"/>
          </p:cNvCxnSpPr>
          <p:nvPr/>
        </p:nvCxnSpPr>
        <p:spPr>
          <a:xfrm>
            <a:off x="6141362" y="836918"/>
            <a:ext cx="7025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0" idx="2"/>
            <a:endCxn id="119" idx="0"/>
          </p:cNvCxnSpPr>
          <p:nvPr/>
        </p:nvCxnSpPr>
        <p:spPr>
          <a:xfrm>
            <a:off x="6141362" y="836918"/>
            <a:ext cx="1107164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9475" y="9525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stopBinLog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      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stopLogInfo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binLogInfo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67250" y="1229499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(68.17%)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(29.43%)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(10.28%)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6.94%)</a:t>
            </a:r>
            <a:endParaRPr lang="nl-NL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0.87%)</a:t>
            </a:r>
            <a:endParaRPr lang="nl-NL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05878" y="474968"/>
            <a:ext cx="5385722" cy="3994266"/>
            <a:chOff x="3605878" y="474968"/>
            <a:chExt cx="5385722" cy="3994266"/>
          </a:xfrm>
        </p:grpSpPr>
        <p:sp>
          <p:nvSpPr>
            <p:cNvPr id="116" name="矩形 115"/>
            <p:cNvSpPr/>
            <p:nvPr/>
          </p:nvSpPr>
          <p:spPr>
            <a:xfrm>
              <a:off x="4735646" y="1504950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81674" y="1504950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6881813" y="1504950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363351" y="3978697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470108" y="3978697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197260" y="3969917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8150479" y="3969917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/>
            <p:cNvCxnSpPr>
              <a:stCxn id="117" idx="2"/>
              <a:endCxn id="120" idx="0"/>
            </p:cNvCxnSpPr>
            <p:nvPr/>
          </p:nvCxnSpPr>
          <p:spPr>
            <a:xfrm flipH="1">
              <a:off x="4427998" y="1866900"/>
              <a:ext cx="1720389" cy="91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>
              <a:off x="3605878" y="1528346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605878" y="2769299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3605878" y="4002093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/>
            <p:cNvCxnSpPr>
              <a:stCxn id="117" idx="2"/>
              <a:endCxn id="121" idx="0"/>
            </p:cNvCxnSpPr>
            <p:nvPr/>
          </p:nvCxnSpPr>
          <p:spPr>
            <a:xfrm flipH="1">
              <a:off x="5398291" y="1866900"/>
              <a:ext cx="750096" cy="955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117" idx="2"/>
              <a:endCxn id="122" idx="0"/>
            </p:cNvCxnSpPr>
            <p:nvPr/>
          </p:nvCxnSpPr>
          <p:spPr>
            <a:xfrm flipH="1">
              <a:off x="6131717" y="1866900"/>
              <a:ext cx="16670" cy="955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17" idx="2"/>
              <a:endCxn id="123" idx="0"/>
            </p:cNvCxnSpPr>
            <p:nvPr/>
          </p:nvCxnSpPr>
          <p:spPr>
            <a:xfrm>
              <a:off x="6148387" y="1866900"/>
              <a:ext cx="1887412" cy="90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21" idx="2"/>
              <a:endCxn id="125" idx="0"/>
            </p:cNvCxnSpPr>
            <p:nvPr/>
          </p:nvCxnSpPr>
          <p:spPr>
            <a:xfrm flipH="1">
              <a:off x="4730064" y="3137111"/>
              <a:ext cx="597710" cy="841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21" idx="2"/>
              <a:endCxn id="126" idx="0"/>
            </p:cNvCxnSpPr>
            <p:nvPr/>
          </p:nvCxnSpPr>
          <p:spPr>
            <a:xfrm>
              <a:off x="5327774" y="3137111"/>
              <a:ext cx="509047" cy="841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23" idx="2"/>
              <a:endCxn id="127" idx="0"/>
            </p:cNvCxnSpPr>
            <p:nvPr/>
          </p:nvCxnSpPr>
          <p:spPr>
            <a:xfrm flipH="1">
              <a:off x="7563973" y="3137111"/>
              <a:ext cx="471826" cy="83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23" idx="2"/>
              <a:endCxn id="128" idx="0"/>
            </p:cNvCxnSpPr>
            <p:nvPr/>
          </p:nvCxnSpPr>
          <p:spPr>
            <a:xfrm>
              <a:off x="8035799" y="3137111"/>
              <a:ext cx="481393" cy="83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4061285" y="2782469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961061" y="2775161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864475" y="2775161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669086" y="2775161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6765672" y="2792695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/>
            <p:cNvCxnSpPr>
              <a:stCxn id="117" idx="2"/>
            </p:cNvCxnSpPr>
            <p:nvPr/>
          </p:nvCxnSpPr>
          <p:spPr>
            <a:xfrm>
              <a:off x="6148387" y="1866900"/>
              <a:ext cx="763445" cy="947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774649" y="474968"/>
              <a:ext cx="733426" cy="361950"/>
            </a:xfrm>
            <a:prstGeom prst="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>
              <a:stCxn id="30" idx="2"/>
              <a:endCxn id="116" idx="0"/>
            </p:cNvCxnSpPr>
            <p:nvPr/>
          </p:nvCxnSpPr>
          <p:spPr>
            <a:xfrm flipH="1">
              <a:off x="5102359" y="836918"/>
              <a:ext cx="1039003" cy="66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30" idx="2"/>
              <a:endCxn id="117" idx="0"/>
            </p:cNvCxnSpPr>
            <p:nvPr/>
          </p:nvCxnSpPr>
          <p:spPr>
            <a:xfrm>
              <a:off x="6141362" y="836918"/>
              <a:ext cx="7025" cy="66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0" idx="2"/>
              <a:endCxn id="119" idx="0"/>
            </p:cNvCxnSpPr>
            <p:nvPr/>
          </p:nvCxnSpPr>
          <p:spPr>
            <a:xfrm>
              <a:off x="6141362" y="836918"/>
              <a:ext cx="1107164" cy="66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4638674" y="1343025"/>
              <a:ext cx="3114676" cy="619125"/>
            </a:xfrm>
            <a:prstGeom prst="rect">
              <a:avLst/>
            </a:prstGeom>
            <a:noFill/>
            <a:ln w="19050">
              <a:solidFill>
                <a:srgbClr val="1B41E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84632" y="2639487"/>
              <a:ext cx="4519860" cy="619125"/>
            </a:xfrm>
            <a:prstGeom prst="rect">
              <a:avLst/>
            </a:prstGeom>
            <a:noFill/>
            <a:ln w="19050">
              <a:solidFill>
                <a:srgbClr val="1B41E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50" y="3841329"/>
              <a:ext cx="1990725" cy="619125"/>
            </a:xfrm>
            <a:prstGeom prst="rect">
              <a:avLst/>
            </a:prstGeom>
            <a:noFill/>
            <a:ln w="19050">
              <a:solidFill>
                <a:srgbClr val="1B41E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092093" y="3850109"/>
              <a:ext cx="1899507" cy="619125"/>
            </a:xfrm>
            <a:prstGeom prst="rect">
              <a:avLst/>
            </a:prstGeom>
            <a:noFill/>
            <a:ln w="19050">
              <a:solidFill>
                <a:srgbClr val="1B41E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5986" y="486666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8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49534</TotalTime>
  <Words>341</Words>
  <Application>Microsoft Office PowerPoint</Application>
  <PresentationFormat>宽屏</PresentationFormat>
  <Paragraphs>175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42</cp:revision>
  <dcterms:created xsi:type="dcterms:W3CDTF">2018-09-02T07:48:38Z</dcterms:created>
  <dcterms:modified xsi:type="dcterms:W3CDTF">2018-11-26T06:37:58Z</dcterms:modified>
</cp:coreProperties>
</file>