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软件维护类型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0-48C4-9120-9980E12A8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E0-48C4-9120-9980E12A8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0-48C4-9120-9980E12A8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E0-48C4-9120-9980E12A8E5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E0-48C4-9120-9980E12A8E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E0-48C4-9120-9980E12A8E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E0-48C4-9120-9980E12A8E5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E0-48C4-9120-9980E12A8E50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纠错性软件维护</c:v>
                </c:pt>
                <c:pt idx="1">
                  <c:v>适应性软件维护</c:v>
                </c:pt>
                <c:pt idx="2">
                  <c:v>完善性软件维护</c:v>
                </c:pt>
                <c:pt idx="3">
                  <c:v>预防性软件维护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0.21</c:v>
                </c:pt>
                <c:pt idx="1">
                  <c:v>0.2</c:v>
                </c:pt>
                <c:pt idx="2">
                  <c:v>0.55000000000000004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8C4-9120-9980E12A8E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81D-1817-42AA-9AF4-71BCE609F401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44218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9731" y="150737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重构方法选择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7993628" y="2436750"/>
            <a:ext cx="1588522" cy="6904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一致性验证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9731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撤销重构操作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9731" y="3507968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9" idx="0"/>
            <a:endCxn id="10" idx="1"/>
          </p:cNvCxnSpPr>
          <p:nvPr/>
        </p:nvCxnSpPr>
        <p:spPr>
          <a:xfrm flipV="1">
            <a:off x="4538825" y="1781696"/>
            <a:ext cx="1620906" cy="725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1" idx="0"/>
          </p:cNvCxnSpPr>
          <p:nvPr/>
        </p:nvCxnSpPr>
        <p:spPr>
          <a:xfrm>
            <a:off x="7148945" y="1781696"/>
            <a:ext cx="1638944" cy="655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1"/>
            <a:endCxn id="12" idx="3"/>
          </p:cNvCxnSpPr>
          <p:nvPr/>
        </p:nvCxnSpPr>
        <p:spPr>
          <a:xfrm flipH="1">
            <a:off x="7148945" y="2781991"/>
            <a:ext cx="8446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3" idx="3"/>
          </p:cNvCxnSpPr>
          <p:nvPr/>
        </p:nvCxnSpPr>
        <p:spPr>
          <a:xfrm flipH="1">
            <a:off x="7148945" y="3127232"/>
            <a:ext cx="1638944" cy="655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0" idx="2"/>
          </p:cNvCxnSpPr>
          <p:nvPr/>
        </p:nvCxnSpPr>
        <p:spPr>
          <a:xfrm flipV="1">
            <a:off x="6654338" y="2056015"/>
            <a:ext cx="0" cy="451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1"/>
            <a:endCxn id="9" idx="2"/>
          </p:cNvCxnSpPr>
          <p:nvPr/>
        </p:nvCxnSpPr>
        <p:spPr>
          <a:xfrm flipH="1" flipV="1">
            <a:off x="4538825" y="3056311"/>
            <a:ext cx="1620906" cy="72597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225827" y="246972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90917" y="342657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291522" y="3411617"/>
            <a:ext cx="148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（新一轮重构）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21475640"/>
              </p:ext>
            </p:extLst>
          </p:nvPr>
        </p:nvGraphicFramePr>
        <p:xfrm>
          <a:off x="2286000" y="1212980"/>
          <a:ext cx="7874000" cy="4925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71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23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10</cp:revision>
  <dcterms:created xsi:type="dcterms:W3CDTF">2018-09-02T07:48:38Z</dcterms:created>
  <dcterms:modified xsi:type="dcterms:W3CDTF">2018-09-06T13:34:19Z</dcterms:modified>
</cp:coreProperties>
</file>