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3E48-4329-4011-8A6F-68B74358856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FF4A-609B-430E-99DF-FF5C54857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0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52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953000"/>
            <a:ext cx="8940800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24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09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DF0E-D6C0-44D2-86D7-7982551C08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2F32-C6B9-4D4A-820E-1B740190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11/29/2015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53" y="39575"/>
            <a:ext cx="11809507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63" y="1151124"/>
            <a:ext cx="11807897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88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0/Programming-Basics-Exam-12-July-20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62" y="1151121"/>
            <a:ext cx="11807897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Visual Studio Tips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  <a:p>
            <a:pPr marL="1144588" lvl="1" indent="-514350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22" y="3394710"/>
            <a:ext cx="2428389" cy="313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983079"/>
            <a:ext cx="8161021" cy="45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082" y="183534"/>
            <a:ext cx="4202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2. Judge System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" y="1028700"/>
            <a:ext cx="9953328" cy="55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0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068" y="272534"/>
            <a:ext cx="4321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00"/>
                </a:solidFill>
              </a:rPr>
              <a:t>3</a:t>
            </a:r>
            <a:r>
              <a:rPr lang="en-US" sz="3600" dirty="0" smtClean="0">
                <a:solidFill>
                  <a:srgbClr val="FFFF00"/>
                </a:solidFill>
              </a:rPr>
              <a:t>. Print Deck of Cards: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21" y="178147"/>
            <a:ext cx="3164098" cy="3712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068" y="4284464"/>
            <a:ext cx="7665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FFFF00"/>
                </a:solidFill>
              </a:rPr>
              <a:t>4. </a:t>
            </a:r>
            <a:r>
              <a:rPr lang="en-US" sz="3200" b="1" dirty="0" smtClean="0">
                <a:hlinkClick r:id="rId3"/>
              </a:rPr>
              <a:t>Programming Basics Exam - 12 July 2015</a:t>
            </a:r>
            <a:endParaRPr lang="en-US" sz="3200" b="1" dirty="0" smtClean="0"/>
          </a:p>
          <a:p>
            <a:pPr lvl="0"/>
            <a:r>
              <a:rPr lang="en-US" sz="3200" b="1" dirty="0" smtClean="0"/>
              <a:t>     </a:t>
            </a:r>
            <a:endParaRPr lang="en-US" sz="3200" b="1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  </a:t>
            </a:r>
            <a:r>
              <a:rPr lang="en-US" sz="3200" b="1" dirty="0" smtClean="0"/>
              <a:t>Four Factors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818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1_SoftUni 16x9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Luben Kikov</dc:creator>
  <cp:lastModifiedBy>Luben Kikov</cp:lastModifiedBy>
  <cp:revision>2</cp:revision>
  <dcterms:created xsi:type="dcterms:W3CDTF">2015-11-29T10:00:09Z</dcterms:created>
  <dcterms:modified xsi:type="dcterms:W3CDTF">2015-11-29T10:18:07Z</dcterms:modified>
</cp:coreProperties>
</file>