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1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172-6CE3-423C-8D32-430C251371D2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E82-9C04-40CB-A5FB-0D410DDCD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8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172-6CE3-423C-8D32-430C251371D2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E82-9C04-40CB-A5FB-0D410DDCD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06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172-6CE3-423C-8D32-430C251371D2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E82-9C04-40CB-A5FB-0D410DDCD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31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172-6CE3-423C-8D32-430C251371D2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E82-9C04-40CB-A5FB-0D410DDCD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57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172-6CE3-423C-8D32-430C251371D2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E82-9C04-40CB-A5FB-0D410DDCD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0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172-6CE3-423C-8D32-430C251371D2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E82-9C04-40CB-A5FB-0D410DDCD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09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172-6CE3-423C-8D32-430C251371D2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E82-9C04-40CB-A5FB-0D410DDCD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52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172-6CE3-423C-8D32-430C251371D2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E82-9C04-40CB-A5FB-0D410DDCD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9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172-6CE3-423C-8D32-430C251371D2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E82-9C04-40CB-A5FB-0D410DDCD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6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172-6CE3-423C-8D32-430C251371D2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E82-9C04-40CB-A5FB-0D410DDCD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6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8172-6CE3-423C-8D32-430C251371D2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8E82-9C04-40CB-A5FB-0D410DDCD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06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8172-6CE3-423C-8D32-430C251371D2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18E82-9C04-40CB-A5FB-0D410DDCD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74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2021/03/06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CTF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028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2881969"/>
            <a:ext cx="4382112" cy="1962424"/>
          </a:xfrm>
        </p:spPr>
      </p:pic>
    </p:spTree>
    <p:extLst>
      <p:ext uri="{BB962C8B-B14F-4D97-AF65-F5344CB8AC3E}">
        <p14:creationId xmlns:p14="http://schemas.microsoft.com/office/powerpoint/2010/main" val="749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85" y="3248733"/>
            <a:ext cx="5401429" cy="1228897"/>
          </a:xfrm>
        </p:spPr>
      </p:pic>
    </p:spTree>
    <p:extLst>
      <p:ext uri="{BB962C8B-B14F-4D97-AF65-F5344CB8AC3E}">
        <p14:creationId xmlns:p14="http://schemas.microsoft.com/office/powerpoint/2010/main" val="139555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02" y="1600200"/>
            <a:ext cx="4339196" cy="4525963"/>
          </a:xfrm>
        </p:spPr>
      </p:pic>
    </p:spTree>
    <p:extLst>
      <p:ext uri="{BB962C8B-B14F-4D97-AF65-F5344CB8AC3E}">
        <p14:creationId xmlns:p14="http://schemas.microsoft.com/office/powerpoint/2010/main" val="272069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22" y="1957915"/>
            <a:ext cx="5410956" cy="3810532"/>
          </a:xfrm>
        </p:spPr>
      </p:pic>
    </p:spTree>
    <p:extLst>
      <p:ext uri="{BB962C8B-B14F-4D97-AF65-F5344CB8AC3E}">
        <p14:creationId xmlns:p14="http://schemas.microsoft.com/office/powerpoint/2010/main" val="381674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48" y="2358021"/>
            <a:ext cx="5934904" cy="3010320"/>
          </a:xfrm>
        </p:spPr>
      </p:pic>
    </p:spTree>
    <p:extLst>
      <p:ext uri="{BB962C8B-B14F-4D97-AF65-F5344CB8AC3E}">
        <p14:creationId xmlns:p14="http://schemas.microsoft.com/office/powerpoint/2010/main" val="343530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40" y="1600200"/>
            <a:ext cx="6164320" cy="4525963"/>
          </a:xfrm>
        </p:spPr>
      </p:pic>
    </p:spTree>
    <p:extLst>
      <p:ext uri="{BB962C8B-B14F-4D97-AF65-F5344CB8AC3E}">
        <p14:creationId xmlns:p14="http://schemas.microsoft.com/office/powerpoint/2010/main" val="8613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75" y="1938863"/>
            <a:ext cx="5372850" cy="3848637"/>
          </a:xfrm>
        </p:spPr>
      </p:pic>
    </p:spTree>
    <p:extLst>
      <p:ext uri="{BB962C8B-B14F-4D97-AF65-F5344CB8AC3E}">
        <p14:creationId xmlns:p14="http://schemas.microsoft.com/office/powerpoint/2010/main" val="237532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2172258"/>
            <a:ext cx="5887272" cy="3381847"/>
          </a:xfrm>
        </p:spPr>
      </p:pic>
    </p:spTree>
    <p:extLst>
      <p:ext uri="{BB962C8B-B14F-4D97-AF65-F5344CB8AC3E}">
        <p14:creationId xmlns:p14="http://schemas.microsoft.com/office/powerpoint/2010/main" val="2595633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3277312"/>
            <a:ext cx="5430008" cy="1171739"/>
          </a:xfrm>
        </p:spPr>
      </p:pic>
    </p:spTree>
    <p:extLst>
      <p:ext uri="{BB962C8B-B14F-4D97-AF65-F5344CB8AC3E}">
        <p14:creationId xmlns:p14="http://schemas.microsoft.com/office/powerpoint/2010/main" val="155815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5" y="2096047"/>
            <a:ext cx="7868749" cy="3534269"/>
          </a:xfrm>
        </p:spPr>
      </p:pic>
    </p:spTree>
    <p:extLst>
      <p:ext uri="{BB962C8B-B14F-4D97-AF65-F5344CB8AC3E}">
        <p14:creationId xmlns:p14="http://schemas.microsoft.com/office/powerpoint/2010/main" val="50979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80" y="2438995"/>
            <a:ext cx="5839640" cy="2848373"/>
          </a:xfrm>
        </p:spPr>
      </p:pic>
    </p:spTree>
    <p:extLst>
      <p:ext uri="{BB962C8B-B14F-4D97-AF65-F5344CB8AC3E}">
        <p14:creationId xmlns:p14="http://schemas.microsoft.com/office/powerpoint/2010/main" val="2439158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6" y="1934099"/>
            <a:ext cx="5458587" cy="3858164"/>
          </a:xfrm>
        </p:spPr>
      </p:pic>
    </p:spTree>
    <p:extLst>
      <p:ext uri="{BB962C8B-B14F-4D97-AF65-F5344CB8AC3E}">
        <p14:creationId xmlns:p14="http://schemas.microsoft.com/office/powerpoint/2010/main" val="3667049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11" y="3372575"/>
            <a:ext cx="6649378" cy="981212"/>
          </a:xfrm>
        </p:spPr>
      </p:pic>
    </p:spTree>
    <p:extLst>
      <p:ext uri="{BB962C8B-B14F-4D97-AF65-F5344CB8AC3E}">
        <p14:creationId xmlns:p14="http://schemas.microsoft.com/office/powerpoint/2010/main" val="58412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17" y="3491654"/>
            <a:ext cx="5487166" cy="743054"/>
          </a:xfrm>
        </p:spPr>
      </p:pic>
    </p:spTree>
    <p:extLst>
      <p:ext uri="{BB962C8B-B14F-4D97-AF65-F5344CB8AC3E}">
        <p14:creationId xmlns:p14="http://schemas.microsoft.com/office/powerpoint/2010/main" val="411201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7" y="1791204"/>
            <a:ext cx="5696745" cy="4143954"/>
          </a:xfrm>
        </p:spPr>
      </p:pic>
    </p:spTree>
    <p:extLst>
      <p:ext uri="{BB962C8B-B14F-4D97-AF65-F5344CB8AC3E}">
        <p14:creationId xmlns:p14="http://schemas.microsoft.com/office/powerpoint/2010/main" val="4227283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01" y="3601207"/>
            <a:ext cx="5172797" cy="523948"/>
          </a:xfrm>
        </p:spPr>
      </p:pic>
    </p:spTree>
    <p:extLst>
      <p:ext uri="{BB962C8B-B14F-4D97-AF65-F5344CB8AC3E}">
        <p14:creationId xmlns:p14="http://schemas.microsoft.com/office/powerpoint/2010/main" val="2306036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70" y="3191575"/>
            <a:ext cx="5087060" cy="1343213"/>
          </a:xfrm>
        </p:spPr>
      </p:pic>
    </p:spTree>
    <p:extLst>
      <p:ext uri="{BB962C8B-B14F-4D97-AF65-F5344CB8AC3E}">
        <p14:creationId xmlns:p14="http://schemas.microsoft.com/office/powerpoint/2010/main" val="1346115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75" y="1600200"/>
            <a:ext cx="5567449" cy="4525963"/>
          </a:xfrm>
        </p:spPr>
      </p:pic>
    </p:spTree>
    <p:extLst>
      <p:ext uri="{BB962C8B-B14F-4D97-AF65-F5344CB8AC3E}">
        <p14:creationId xmlns:p14="http://schemas.microsoft.com/office/powerpoint/2010/main" val="1622119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63" y="2086521"/>
            <a:ext cx="7154274" cy="3553321"/>
          </a:xfrm>
        </p:spPr>
      </p:pic>
    </p:spTree>
    <p:extLst>
      <p:ext uri="{BB962C8B-B14F-4D97-AF65-F5344CB8AC3E}">
        <p14:creationId xmlns:p14="http://schemas.microsoft.com/office/powerpoint/2010/main" val="1802938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6" y="3396391"/>
            <a:ext cx="5458587" cy="933580"/>
          </a:xfrm>
        </p:spPr>
      </p:pic>
    </p:spTree>
    <p:extLst>
      <p:ext uri="{BB962C8B-B14F-4D97-AF65-F5344CB8AC3E}">
        <p14:creationId xmlns:p14="http://schemas.microsoft.com/office/powerpoint/2010/main" val="1755812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53" y="3572628"/>
            <a:ext cx="5496693" cy="581106"/>
          </a:xfrm>
        </p:spPr>
      </p:pic>
    </p:spTree>
    <p:extLst>
      <p:ext uri="{BB962C8B-B14F-4D97-AF65-F5344CB8AC3E}">
        <p14:creationId xmlns:p14="http://schemas.microsoft.com/office/powerpoint/2010/main" val="12413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32" y="2901022"/>
            <a:ext cx="5439535" cy="1924319"/>
          </a:xfrm>
        </p:spPr>
      </p:pic>
    </p:spTree>
    <p:extLst>
      <p:ext uri="{BB962C8B-B14F-4D97-AF65-F5344CB8AC3E}">
        <p14:creationId xmlns:p14="http://schemas.microsoft.com/office/powerpoint/2010/main" val="2352934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2" y="2972469"/>
            <a:ext cx="5953956" cy="1781424"/>
          </a:xfrm>
        </p:spPr>
      </p:pic>
    </p:spTree>
    <p:extLst>
      <p:ext uri="{BB962C8B-B14F-4D97-AF65-F5344CB8AC3E}">
        <p14:creationId xmlns:p14="http://schemas.microsoft.com/office/powerpoint/2010/main" val="3786030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69" y="3162996"/>
            <a:ext cx="5449061" cy="1400371"/>
          </a:xfrm>
        </p:spPr>
      </p:pic>
    </p:spTree>
    <p:extLst>
      <p:ext uri="{BB962C8B-B14F-4D97-AF65-F5344CB8AC3E}">
        <p14:creationId xmlns:p14="http://schemas.microsoft.com/office/powerpoint/2010/main" val="3026672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6" y="2129389"/>
            <a:ext cx="7897328" cy="3467584"/>
          </a:xfrm>
        </p:spPr>
      </p:pic>
    </p:spTree>
    <p:extLst>
      <p:ext uri="{BB962C8B-B14F-4D97-AF65-F5344CB8AC3E}">
        <p14:creationId xmlns:p14="http://schemas.microsoft.com/office/powerpoint/2010/main" val="3971627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6" y="2319916"/>
            <a:ext cx="5458587" cy="3086531"/>
          </a:xfrm>
        </p:spPr>
      </p:pic>
    </p:spTree>
    <p:extLst>
      <p:ext uri="{BB962C8B-B14F-4D97-AF65-F5344CB8AC3E}">
        <p14:creationId xmlns:p14="http://schemas.microsoft.com/office/powerpoint/2010/main" val="1915562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80" y="1638783"/>
            <a:ext cx="5658640" cy="4448796"/>
          </a:xfrm>
        </p:spPr>
      </p:pic>
    </p:spTree>
    <p:extLst>
      <p:ext uri="{BB962C8B-B14F-4D97-AF65-F5344CB8AC3E}">
        <p14:creationId xmlns:p14="http://schemas.microsoft.com/office/powerpoint/2010/main" val="3495608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784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03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22" y="2739074"/>
            <a:ext cx="5410956" cy="2248214"/>
          </a:xfrm>
        </p:spPr>
      </p:pic>
    </p:spTree>
    <p:extLst>
      <p:ext uri="{BB962C8B-B14F-4D97-AF65-F5344CB8AC3E}">
        <p14:creationId xmlns:p14="http://schemas.microsoft.com/office/powerpoint/2010/main" val="392611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28" y="3586918"/>
            <a:ext cx="4791744" cy="552527"/>
          </a:xfrm>
        </p:spPr>
      </p:pic>
    </p:spTree>
    <p:extLst>
      <p:ext uri="{BB962C8B-B14F-4D97-AF65-F5344CB8AC3E}">
        <p14:creationId xmlns:p14="http://schemas.microsoft.com/office/powerpoint/2010/main" val="192320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14" y="1600200"/>
            <a:ext cx="6546172" cy="4525963"/>
          </a:xfrm>
        </p:spPr>
      </p:pic>
    </p:spTree>
    <p:extLst>
      <p:ext uri="{BB962C8B-B14F-4D97-AF65-F5344CB8AC3E}">
        <p14:creationId xmlns:p14="http://schemas.microsoft.com/office/powerpoint/2010/main" val="198659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9" y="2015073"/>
            <a:ext cx="5601482" cy="3696216"/>
          </a:xfrm>
        </p:spPr>
      </p:pic>
    </p:spTree>
    <p:extLst>
      <p:ext uri="{BB962C8B-B14F-4D97-AF65-F5344CB8AC3E}">
        <p14:creationId xmlns:p14="http://schemas.microsoft.com/office/powerpoint/2010/main" val="252780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3348759"/>
            <a:ext cx="6449326" cy="1028844"/>
          </a:xfrm>
        </p:spPr>
      </p:pic>
    </p:spTree>
    <p:extLst>
      <p:ext uri="{BB962C8B-B14F-4D97-AF65-F5344CB8AC3E}">
        <p14:creationId xmlns:p14="http://schemas.microsoft.com/office/powerpoint/2010/main" val="361556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2010310"/>
            <a:ext cx="6906589" cy="3705742"/>
          </a:xfrm>
        </p:spPr>
      </p:pic>
    </p:spTree>
    <p:extLst>
      <p:ext uri="{BB962C8B-B14F-4D97-AF65-F5344CB8AC3E}">
        <p14:creationId xmlns:p14="http://schemas.microsoft.com/office/powerpoint/2010/main" val="201254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</Words>
  <Application>Microsoft Office PowerPoint</Application>
  <PresentationFormat>如螢幕大小 (4:3)</PresentationFormat>
  <Paragraphs>2</Paragraphs>
  <Slides>36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Office 佈景主題</vt:lpstr>
      <vt:lpstr>2021/03/06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2021/03/06</dc:title>
  <dc:creator>KSUIE</dc:creator>
  <cp:lastModifiedBy>KSUIE</cp:lastModifiedBy>
  <cp:revision>3</cp:revision>
  <dcterms:created xsi:type="dcterms:W3CDTF">2021-03-06T05:29:51Z</dcterms:created>
  <dcterms:modified xsi:type="dcterms:W3CDTF">2021-03-06T07:37:05Z</dcterms:modified>
</cp:coreProperties>
</file>