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7" autoAdjust="0"/>
    <p:restoredTop sz="94780" autoAdjust="0"/>
  </p:normalViewPr>
  <p:slideViewPr>
    <p:cSldViewPr snapToGrid="0">
      <p:cViewPr varScale="1">
        <p:scale>
          <a:sx n="74" d="100"/>
          <a:sy n="74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59CE8-70B9-400E-90CD-9B415D347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32DD05-E600-4C2F-9BD9-628262E1B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B790A7-5958-4917-9C01-7DB77BCC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E7A-BCB4-4AEE-A49C-8474053FC2BA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8A7839-1434-46C6-B9FA-A382E0BF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7A4187-EAD2-43DB-9328-EAAECBD7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DCAF-E617-4F46-AF88-0931DEE6A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93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B1978F-0B8D-4E73-8F46-431B4E2D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76E265-2394-4AE5-92E3-1044B7DEE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A3FFC4-6FF4-49C9-AFFF-BCFB59F3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E7A-BCB4-4AEE-A49C-8474053FC2BA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F3B3E9-4935-44DD-BEB7-81B84B47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7067A-C7E3-4DAA-8C89-E71BD2AA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DCAF-E617-4F46-AF88-0931DEE6A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28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0AC412F-40FC-465D-83BE-3667CBC43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B848BF-3FEF-472D-8148-15A7018B1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CCBAD7-84B5-44B1-BC9F-B2BA9FD6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E7A-BCB4-4AEE-A49C-8474053FC2BA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C3C855-4743-4994-925B-775D2A0A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C91977-9290-4ADB-8299-5A838112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DCAF-E617-4F46-AF88-0931DEE6A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5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59930-DF00-493B-9DE8-937CF8E8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D8D5CE-D5B9-4AA0-9540-62717F8CB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7D27BF-DFD4-46CA-B8F8-71EA9501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E7A-BCB4-4AEE-A49C-8474053FC2BA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A3FCE9-D014-43D3-891C-4BC88AFC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8CF475-A798-413B-9FC5-FAA4FF58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DCAF-E617-4F46-AF88-0931DEE6A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73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45094-4304-4A5C-8727-469DC57F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651ABF-D1F7-49A9-A486-4E002196B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D01BAD-B4B9-4947-AF8B-0BCBF610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E7A-BCB4-4AEE-A49C-8474053FC2BA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B0938D-FD85-498A-A255-9200E718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56C0AE-75B0-43B8-9D7F-61F347BB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DCAF-E617-4F46-AF88-0931DEE6A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88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482C7-7107-4969-B3A0-8F6F8277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6D16B6-F0F8-494B-892C-4D847C801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4E3BAD-CEF9-4926-A590-287018E7E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9E4016-2A90-4F76-85E4-5C93F79C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E7A-BCB4-4AEE-A49C-8474053FC2BA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A93E2-51FA-414A-9360-304F0F77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9578E7-E5D8-411A-A871-64686D0C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DCAF-E617-4F46-AF88-0931DEE6A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73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562D4-9C46-4A38-A8E9-AA8C6C74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ABBA75-21A8-4A14-9AF6-6FC9D1BC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3A4695-12D7-4688-81AE-E8A5E0C1C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2B307F-F5B4-42D7-BB5E-6CD78C738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768385-2522-4F77-B49B-4207DAC75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C208EC-F7A5-49D1-9EAB-91E03A7C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E7A-BCB4-4AEE-A49C-8474053FC2BA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E1C369-E1BB-4E12-B2EA-2E33260F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07971C-94B8-4198-BB88-C5E3B9E1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DCAF-E617-4F46-AF88-0931DEE6A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57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2F3DA-6A5F-4209-A35A-652DE8AE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39BAAC0-EF3E-4E16-8C64-4133F986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E7A-BCB4-4AEE-A49C-8474053FC2BA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F0E75A-9B28-4B77-93D1-EAD9517F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772C5D-54E8-4642-AE6E-08FA45AB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DCAF-E617-4F46-AF88-0931DEE6A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60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9BD733B-C770-4D2F-AB09-3EF68CC6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E7A-BCB4-4AEE-A49C-8474053FC2BA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E3ECBC-7FFE-42D2-8D6F-BB996604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531D88-706E-48EE-8163-91EE88E1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DCAF-E617-4F46-AF88-0931DEE6A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63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62AD-8D46-4C0E-87A2-147793CA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88B9-446F-4098-A140-46A3FD69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06CD2D-1C09-48F6-9385-341CB0C44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919B76-E490-418E-8EB2-E4BD0EE8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E7A-BCB4-4AEE-A49C-8474053FC2BA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DFC2F3-4542-473A-9516-7A02F7EE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2521D9-2AD8-482C-B48B-45039A60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DCAF-E617-4F46-AF88-0931DEE6A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01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1EE00-32FC-4BDA-B026-16DEB628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0D9EE5-0E77-4CF0-8CB6-9E7D0F96A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2B2B5D-D874-441E-AE1F-2D667287B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305814-CE93-471F-AEAF-DB01F16B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E7A-BCB4-4AEE-A49C-8474053FC2BA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4529A1-02C6-4C01-B07F-B21889C1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DC7BCE-51DA-4CEF-843D-93037DB6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DCAF-E617-4F46-AF88-0931DEE6A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11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C0E007-3196-41FC-88FF-7DCCB106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5AFCD8-807E-475E-A16E-3BD0E15E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0102FB-A4F8-4BB5-A47D-F64870524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5E7A-BCB4-4AEE-A49C-8474053FC2BA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139C74-085D-4E18-98DB-2A4289E04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0E0F09-B486-4A79-B042-6C1C49FA7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DCAF-E617-4F46-AF88-0931DEE6A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70F24-E23C-49CD-8CE6-0163CD0D0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2021-03-27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9D26D7-B5AC-4D33-A98B-4BAB0BD69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CTF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4342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DDAB2-989A-4A3D-8AFF-705BBA50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B3A685F-5371-485C-9FB6-7E475F490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088" y="1825625"/>
            <a:ext cx="4261824" cy="4351338"/>
          </a:xfrm>
        </p:spPr>
      </p:pic>
    </p:spTree>
    <p:extLst>
      <p:ext uri="{BB962C8B-B14F-4D97-AF65-F5344CB8AC3E}">
        <p14:creationId xmlns:p14="http://schemas.microsoft.com/office/powerpoint/2010/main" val="24601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7D76F5-C2D8-400F-9D75-59050FDF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023AB53-D797-4A63-AB3A-03250DC88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3829844"/>
            <a:ext cx="1676400" cy="342900"/>
          </a:xfrm>
        </p:spPr>
      </p:pic>
    </p:spTree>
    <p:extLst>
      <p:ext uri="{BB962C8B-B14F-4D97-AF65-F5344CB8AC3E}">
        <p14:creationId xmlns:p14="http://schemas.microsoft.com/office/powerpoint/2010/main" val="137339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1E6E6-E8F3-4DFF-8F5E-18C4485B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A497211-6A5A-493E-8C32-9802ABC41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619" y="1825625"/>
            <a:ext cx="4988761" cy="4351338"/>
          </a:xfrm>
        </p:spPr>
      </p:pic>
    </p:spTree>
    <p:extLst>
      <p:ext uri="{BB962C8B-B14F-4D97-AF65-F5344CB8AC3E}">
        <p14:creationId xmlns:p14="http://schemas.microsoft.com/office/powerpoint/2010/main" val="223573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247D5-595C-49DC-9C92-2FC02AAE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6C7367-0A9C-4F6B-9F84-7822FC97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67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2D66C-980C-4993-B9D3-DEF09B36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E51B0-145D-46E6-B9FA-65FED2C7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44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1D4FA-BA47-4428-A47F-DCDD68D6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C1F5F-2547-4B48-B3BD-765AB0788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63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1C85E-299A-4FCA-B309-3B01C819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8A3FFD-B5C6-4F04-847D-9FA104B71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47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2094B9-4FB9-4195-A821-AB4754BB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94239B2-4C5E-4377-A0CC-465D7ACD3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0" y="3886994"/>
            <a:ext cx="7048500" cy="255516"/>
          </a:xfrm>
        </p:spPr>
      </p:pic>
    </p:spTree>
    <p:extLst>
      <p:ext uri="{BB962C8B-B14F-4D97-AF65-F5344CB8AC3E}">
        <p14:creationId xmlns:p14="http://schemas.microsoft.com/office/powerpoint/2010/main" val="17503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8C48F3-9F1B-4730-ADF9-358E4555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42305F6-9434-4E38-98D4-B24337E79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094" y="1825625"/>
            <a:ext cx="6483811" cy="4351338"/>
          </a:xfrm>
        </p:spPr>
      </p:pic>
    </p:spTree>
    <p:extLst>
      <p:ext uri="{BB962C8B-B14F-4D97-AF65-F5344CB8AC3E}">
        <p14:creationId xmlns:p14="http://schemas.microsoft.com/office/powerpoint/2010/main" val="133745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96178-20E6-4F61-93A0-E630179F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密碼</a:t>
            </a:r>
            <a:r>
              <a:rPr lang="en-US" altLang="zh-TW" dirty="0"/>
              <a:t>:Ksu2021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931DF64-90FC-48E6-927E-0D2A7B780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253" y="1825625"/>
            <a:ext cx="7279494" cy="4351338"/>
          </a:xfrm>
        </p:spPr>
      </p:pic>
    </p:spTree>
    <p:extLst>
      <p:ext uri="{BB962C8B-B14F-4D97-AF65-F5344CB8AC3E}">
        <p14:creationId xmlns:p14="http://schemas.microsoft.com/office/powerpoint/2010/main" val="138940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F2EC-A5A9-45AF-ABBD-089A8BD8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5B0124B-91BE-4ED9-96A5-DB771B6FA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18475"/>
            <a:ext cx="10515600" cy="1965638"/>
          </a:xfrm>
        </p:spPr>
      </p:pic>
    </p:spTree>
    <p:extLst>
      <p:ext uri="{BB962C8B-B14F-4D97-AF65-F5344CB8AC3E}">
        <p14:creationId xmlns:p14="http://schemas.microsoft.com/office/powerpoint/2010/main" val="287656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A35B0-D9CB-4907-B6AA-96A260D0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85DE9E8-488D-4858-934E-B639A83C6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323" y="1825625"/>
            <a:ext cx="4695354" cy="4351338"/>
          </a:xfrm>
        </p:spPr>
      </p:pic>
    </p:spTree>
    <p:extLst>
      <p:ext uri="{BB962C8B-B14F-4D97-AF65-F5344CB8AC3E}">
        <p14:creationId xmlns:p14="http://schemas.microsoft.com/office/powerpoint/2010/main" val="96791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21DD7C-A6E6-480E-BCF7-399EA86D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5D5DA1C-6BC5-4BDC-AE38-09214C2ED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375" y="2382044"/>
            <a:ext cx="5429250" cy="3238500"/>
          </a:xfrm>
        </p:spPr>
      </p:pic>
    </p:spTree>
    <p:extLst>
      <p:ext uri="{BB962C8B-B14F-4D97-AF65-F5344CB8AC3E}">
        <p14:creationId xmlns:p14="http://schemas.microsoft.com/office/powerpoint/2010/main" val="8853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E7CA7-8B36-4EBF-A083-128255B3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05A549C-C22F-4018-8DD3-169A1B25C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875" y="3863181"/>
            <a:ext cx="3524250" cy="276225"/>
          </a:xfrm>
        </p:spPr>
      </p:pic>
    </p:spTree>
    <p:extLst>
      <p:ext uri="{BB962C8B-B14F-4D97-AF65-F5344CB8AC3E}">
        <p14:creationId xmlns:p14="http://schemas.microsoft.com/office/powerpoint/2010/main" val="349272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F3AE9-6177-4602-91FB-D749D368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5EE105-57B7-4297-9B60-C251B9088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547" y="1825625"/>
            <a:ext cx="7856906" cy="4351338"/>
          </a:xfrm>
        </p:spPr>
      </p:pic>
    </p:spTree>
    <p:extLst>
      <p:ext uri="{BB962C8B-B14F-4D97-AF65-F5344CB8AC3E}">
        <p14:creationId xmlns:p14="http://schemas.microsoft.com/office/powerpoint/2010/main" val="251145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</Words>
  <Application>Microsoft Office PowerPoint</Application>
  <PresentationFormat>寬螢幕</PresentationFormat>
  <Paragraphs>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佈景主題</vt:lpstr>
      <vt:lpstr>2021-03-27</vt:lpstr>
      <vt:lpstr>PowerPoint 簡報</vt:lpstr>
      <vt:lpstr>PowerPoint 簡報</vt:lpstr>
      <vt:lpstr> 密碼:Ksu2021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4492</dc:creator>
  <cp:lastModifiedBy>4492</cp:lastModifiedBy>
  <cp:revision>6</cp:revision>
  <dcterms:created xsi:type="dcterms:W3CDTF">2021-03-27T02:38:49Z</dcterms:created>
  <dcterms:modified xsi:type="dcterms:W3CDTF">2021-03-27T08:02:10Z</dcterms:modified>
</cp:coreProperties>
</file>