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3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02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55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65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18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5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9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9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54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97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63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1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7FA7-700F-429A-B264-223886382EA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5EA9-4E84-4776-A5E0-6A6D6F0BE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89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20210224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71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9325"/>
            <a:ext cx="8229600" cy="4347712"/>
          </a:xfrm>
        </p:spPr>
      </p:pic>
    </p:spTree>
    <p:extLst>
      <p:ext uri="{BB962C8B-B14F-4D97-AF65-F5344CB8AC3E}">
        <p14:creationId xmlns:p14="http://schemas.microsoft.com/office/powerpoint/2010/main" val="421163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55" y="1600200"/>
            <a:ext cx="7619489" cy="4525963"/>
          </a:xfrm>
        </p:spPr>
      </p:pic>
    </p:spTree>
    <p:extLst>
      <p:ext uri="{BB962C8B-B14F-4D97-AF65-F5344CB8AC3E}">
        <p14:creationId xmlns:p14="http://schemas.microsoft.com/office/powerpoint/2010/main" val="306864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90" y="1600200"/>
            <a:ext cx="3656619" cy="4525963"/>
          </a:xfrm>
        </p:spPr>
      </p:pic>
    </p:spTree>
    <p:extLst>
      <p:ext uri="{BB962C8B-B14F-4D97-AF65-F5344CB8AC3E}">
        <p14:creationId xmlns:p14="http://schemas.microsoft.com/office/powerpoint/2010/main" val="318589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556792"/>
            <a:ext cx="6815920" cy="45259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35671"/>
            <a:ext cx="7743459" cy="37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0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484784"/>
            <a:ext cx="6815920" cy="45259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943" y="4302600"/>
            <a:ext cx="5231057" cy="25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6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2" y="1981731"/>
            <a:ext cx="7878275" cy="3762900"/>
          </a:xfrm>
        </p:spPr>
      </p:pic>
    </p:spTree>
    <p:extLst>
      <p:ext uri="{BB962C8B-B14F-4D97-AF65-F5344CB8AC3E}">
        <p14:creationId xmlns:p14="http://schemas.microsoft.com/office/powerpoint/2010/main" val="387284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56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97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28" y="1829310"/>
            <a:ext cx="4791744" cy="4067743"/>
          </a:xfrm>
        </p:spPr>
      </p:pic>
    </p:spTree>
    <p:extLst>
      <p:ext uri="{BB962C8B-B14F-4D97-AF65-F5344CB8AC3E}">
        <p14:creationId xmlns:p14="http://schemas.microsoft.com/office/powerpoint/2010/main" val="71929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2" y="1600200"/>
            <a:ext cx="7454916" cy="4525963"/>
          </a:xfrm>
        </p:spPr>
      </p:pic>
    </p:spTree>
    <p:extLst>
      <p:ext uri="{BB962C8B-B14F-4D97-AF65-F5344CB8AC3E}">
        <p14:creationId xmlns:p14="http://schemas.microsoft.com/office/powerpoint/2010/main" val="187288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b="1" dirty="0"/>
              <a:t>啟動</a:t>
            </a:r>
            <a:r>
              <a:rPr lang="en-US" altLang="zh-TW" sz="4000" b="1" dirty="0"/>
              <a:t>XAMPP</a:t>
            </a:r>
            <a:r>
              <a:rPr lang="zh-TW" altLang="en-US" sz="4000" b="1" dirty="0"/>
              <a:t>與測試</a:t>
            </a:r>
            <a:br>
              <a:rPr lang="zh-TW" altLang="en-US" sz="4000" b="1" dirty="0"/>
            </a:b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84" y="1795968"/>
            <a:ext cx="6306431" cy="4134427"/>
          </a:xfrm>
        </p:spPr>
      </p:pic>
    </p:spTree>
    <p:extLst>
      <p:ext uri="{BB962C8B-B14F-4D97-AF65-F5344CB8AC3E}">
        <p14:creationId xmlns:p14="http://schemas.microsoft.com/office/powerpoint/2010/main" val="359793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776864" cy="4789226"/>
          </a:xfrm>
        </p:spPr>
      </p:pic>
    </p:spTree>
    <p:extLst>
      <p:ext uri="{BB962C8B-B14F-4D97-AF65-F5344CB8AC3E}">
        <p14:creationId xmlns:p14="http://schemas.microsoft.com/office/powerpoint/2010/main" val="201757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1800" dirty="0"/>
              <a:t>啟動完成，上圖左邊的</a:t>
            </a:r>
            <a:r>
              <a:rPr lang="en-US" altLang="zh-TW" sz="1800" dirty="0"/>
              <a:t>Apache</a:t>
            </a:r>
            <a:r>
              <a:rPr lang="zh-TW" altLang="en-US" sz="1800" dirty="0"/>
              <a:t>及</a:t>
            </a:r>
            <a:r>
              <a:rPr lang="en-US" altLang="zh-TW" sz="1800" dirty="0"/>
              <a:t>MySQL</a:t>
            </a:r>
            <a:r>
              <a:rPr lang="zh-TW" altLang="en-US" sz="1800" dirty="0"/>
              <a:t>變成粉綠色底，這樣就是啟動完成了。</a:t>
            </a:r>
            <a:r>
              <a:rPr lang="zh-TW" altLang="en-US" sz="1800" dirty="0" smtClean="0"/>
              <a:t/>
            </a:r>
            <a:br>
              <a:rPr lang="zh-TW" altLang="en-US" sz="1800" dirty="0" smtClean="0"/>
            </a:br>
            <a:r>
              <a:rPr lang="zh-TW" altLang="en-US" sz="1800" dirty="0"/>
              <a:t>如何測試</a:t>
            </a:r>
            <a:r>
              <a:rPr lang="en-US" altLang="zh-TW" sz="1800" dirty="0"/>
              <a:t>XAMPP</a:t>
            </a:r>
            <a:r>
              <a:rPr lang="zh-TW" altLang="en-US" sz="1800" dirty="0"/>
              <a:t>環境是否完成安裝可用了，最好的做法是直接用瀏覽器打開網頁來看，由於沒有安裝</a:t>
            </a:r>
            <a:r>
              <a:rPr lang="en-US" altLang="zh-TW" sz="1800" dirty="0"/>
              <a:t>IIS</a:t>
            </a:r>
            <a:r>
              <a:rPr lang="zh-TW" altLang="en-US" sz="1800" dirty="0"/>
              <a:t>，</a:t>
            </a:r>
            <a:r>
              <a:rPr lang="en-US" altLang="zh-TW" sz="1800" dirty="0"/>
              <a:t>XAMPP</a:t>
            </a:r>
            <a:r>
              <a:rPr lang="zh-TW" altLang="en-US" sz="1800" dirty="0"/>
              <a:t>的</a:t>
            </a:r>
            <a:r>
              <a:rPr lang="en-US" altLang="zh-TW" sz="1800" dirty="0"/>
              <a:t>Apache</a:t>
            </a:r>
            <a:r>
              <a:rPr lang="zh-TW" altLang="en-US" sz="1800" dirty="0"/>
              <a:t>會直接啟用</a:t>
            </a:r>
            <a:r>
              <a:rPr lang="en-US" altLang="zh-TW" sz="1800" dirty="0"/>
              <a:t>80 port</a:t>
            </a:r>
            <a:r>
              <a:rPr lang="zh-TW" altLang="en-US" sz="1800" dirty="0"/>
              <a:t>。所以，我們用 </a:t>
            </a:r>
            <a:r>
              <a:rPr lang="en-US" altLang="zh-TW" sz="1800" dirty="0">
                <a:hlinkClick r:id="rId2"/>
              </a:rPr>
              <a:t>http://localhost/</a:t>
            </a:r>
            <a:r>
              <a:rPr lang="zh-TW" altLang="en-US" sz="1800" dirty="0"/>
              <a:t> 網址來連線</a:t>
            </a:r>
            <a:r>
              <a:rPr lang="en-US" altLang="zh-TW" sz="1800" dirty="0"/>
              <a:t>XAMPP</a:t>
            </a:r>
            <a:r>
              <a:rPr lang="zh-TW" altLang="en-US" sz="1800" dirty="0"/>
              <a:t>網站服務。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43" y="1600200"/>
            <a:ext cx="6876514" cy="4525963"/>
          </a:xfrm>
        </p:spPr>
      </p:pic>
    </p:spTree>
    <p:extLst>
      <p:ext uri="{BB962C8B-B14F-4D97-AF65-F5344CB8AC3E}">
        <p14:creationId xmlns:p14="http://schemas.microsoft.com/office/powerpoint/2010/main" val="150962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3" y="1600200"/>
            <a:ext cx="7349854" cy="4525963"/>
          </a:xfrm>
        </p:spPr>
      </p:pic>
    </p:spTree>
    <p:extLst>
      <p:ext uri="{BB962C8B-B14F-4D97-AF65-F5344CB8AC3E}">
        <p14:creationId xmlns:p14="http://schemas.microsoft.com/office/powerpoint/2010/main" val="36781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1724520"/>
            <a:ext cx="6906589" cy="4277322"/>
          </a:xfrm>
        </p:spPr>
      </p:pic>
    </p:spTree>
    <p:extLst>
      <p:ext uri="{BB962C8B-B14F-4D97-AF65-F5344CB8AC3E}">
        <p14:creationId xmlns:p14="http://schemas.microsoft.com/office/powerpoint/2010/main" val="222971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</Words>
  <Application>Microsoft Office PowerPoint</Application>
  <PresentationFormat>如螢幕大小 (4:3)</PresentationFormat>
  <Paragraphs>4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20210224</vt:lpstr>
      <vt:lpstr>PowerPoint 簡報</vt:lpstr>
      <vt:lpstr>PowerPoint 簡報</vt:lpstr>
      <vt:lpstr>PowerPoint 簡報</vt:lpstr>
      <vt:lpstr>啟動XAMPP與測試 </vt:lpstr>
      <vt:lpstr>PowerPoint 簡報</vt:lpstr>
      <vt:lpstr>啟動完成，上圖左邊的Apache及MySQL變成粉綠色底，這樣就是啟動完成了。 如何測試XAMPP環境是否完成安裝可用了，最好的做法是直接用瀏覽器打開網頁來看，由於沒有安裝IIS，XAMPP的Apache會直接啟用80 port。所以，我們用 http://localhost/ 網址來連線XAMPP網站服務。</vt:lpstr>
      <vt:lpstr>LOG分析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20210224</dc:title>
  <dc:creator>KSUIE</dc:creator>
  <cp:lastModifiedBy>KSUIE</cp:lastModifiedBy>
  <cp:revision>8</cp:revision>
  <dcterms:created xsi:type="dcterms:W3CDTF">2021-02-24T02:09:50Z</dcterms:created>
  <dcterms:modified xsi:type="dcterms:W3CDTF">2021-02-24T03:48:53Z</dcterms:modified>
</cp:coreProperties>
</file>